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2" r:id="rId1"/>
  </p:sldMasterIdLst>
  <p:notesMasterIdLst>
    <p:notesMasterId r:id="rId9"/>
  </p:notesMasterIdLst>
  <p:handoutMasterIdLst>
    <p:handoutMasterId r:id="rId10"/>
  </p:handoutMasterIdLst>
  <p:sldIdLst>
    <p:sldId id="256" r:id="rId2"/>
    <p:sldId id="262" r:id="rId3"/>
    <p:sldId id="260" r:id="rId4"/>
    <p:sldId id="261" r:id="rId5"/>
    <p:sldId id="263" r:id="rId6"/>
    <p:sldId id="265" r:id="rId7"/>
    <p:sldId id="258" r:id="rId8"/>
  </p:sldIdLst>
  <p:sldSz cx="9144000" cy="6858000" type="screen4x3"/>
  <p:notesSz cx="6858000" cy="9144000"/>
  <p:defaultTextStyle>
    <a:defPPr>
      <a:defRPr lang="de-DE"/>
    </a:defPPr>
    <a:lvl1pPr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5pPr>
    <a:lvl6pPr marL="2286000" algn="l" defTabSz="914400" rtl="0" eaLnBrk="1" latinLnBrk="0" hangingPunct="1">
      <a:defRPr kern="1200">
        <a:solidFill>
          <a:schemeClr val="tx1"/>
        </a:solidFill>
        <a:latin typeface="Arial" pitchFamily="34" charset="0"/>
        <a:ea typeface="ＭＳ Ｐゴシック" pitchFamily="34" charset="-128"/>
        <a:cs typeface="+mn-cs"/>
      </a:defRPr>
    </a:lvl6pPr>
    <a:lvl7pPr marL="2743200" algn="l" defTabSz="914400" rtl="0" eaLnBrk="1" latinLnBrk="0" hangingPunct="1">
      <a:defRPr kern="1200">
        <a:solidFill>
          <a:schemeClr val="tx1"/>
        </a:solidFill>
        <a:latin typeface="Arial" pitchFamily="34" charset="0"/>
        <a:ea typeface="ＭＳ Ｐゴシック" pitchFamily="34" charset="-128"/>
        <a:cs typeface="+mn-cs"/>
      </a:defRPr>
    </a:lvl7pPr>
    <a:lvl8pPr marL="3200400" algn="l" defTabSz="914400" rtl="0" eaLnBrk="1" latinLnBrk="0" hangingPunct="1">
      <a:defRPr kern="1200">
        <a:solidFill>
          <a:schemeClr val="tx1"/>
        </a:solidFill>
        <a:latin typeface="Arial" pitchFamily="34" charset="0"/>
        <a:ea typeface="ＭＳ Ｐゴシック" pitchFamily="34" charset="-128"/>
        <a:cs typeface="+mn-cs"/>
      </a:defRPr>
    </a:lvl8pPr>
    <a:lvl9pPr marL="3657600" algn="l" defTabSz="914400" rtl="0" eaLnBrk="1" latinLnBrk="0" hangingPunct="1">
      <a:defRPr kern="1200">
        <a:solidFill>
          <a:schemeClr val="tx1"/>
        </a:solidFill>
        <a:latin typeface="Arial" pitchFamily="34"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95959"/>
    <a:srgbClr val="19406B"/>
    <a:srgbClr val="5D75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7176" autoAdjust="0"/>
  </p:normalViewPr>
  <p:slideViewPr>
    <p:cSldViewPr snapToObjects="1">
      <p:cViewPr>
        <p:scale>
          <a:sx n="80" d="100"/>
          <a:sy n="80" d="100"/>
        </p:scale>
        <p:origin x="-21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de-DE"/>
          </a:p>
        </p:txBody>
      </p:sp>
      <p:sp>
        <p:nvSpPr>
          <p:cNvPr id="3" name="Datumsplatzhalt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pPr>
              <a:defRPr/>
            </a:pPr>
            <a:fld id="{97707673-6E40-497B-AA0F-6CEBE71B5A46}" type="datetimeFigureOut">
              <a:rPr lang="de-DE"/>
              <a:pPr>
                <a:defRPr/>
              </a:pPr>
              <a:t>17.01.2014</a:t>
            </a:fld>
            <a:endParaRPr lang="de-DE"/>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de-DE"/>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pPr>
              <a:defRPr/>
            </a:pPr>
            <a:fld id="{7DC27ED7-8528-4E2F-A394-9AB2F7418D0F}" type="slidenum">
              <a:rPr lang="de-DE"/>
              <a:pPr>
                <a:defRPr/>
              </a:pPr>
              <a:t>‹Nr.›</a:t>
            </a:fld>
            <a:endParaRPr lang="de-DE"/>
          </a:p>
        </p:txBody>
      </p:sp>
    </p:spTree>
    <p:extLst>
      <p:ext uri="{BB962C8B-B14F-4D97-AF65-F5344CB8AC3E}">
        <p14:creationId xmlns:p14="http://schemas.microsoft.com/office/powerpoint/2010/main" val="377992649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pPr>
              <a:defRPr/>
            </a:pPr>
            <a:fld id="{1DD8B807-9469-47B7-A1EB-021DCF90EF8D}" type="datetimeFigureOut">
              <a:rPr lang="de-DE"/>
              <a:pPr>
                <a:defRPr/>
              </a:pPr>
              <a:t>17.01.2014</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DE" noProof="0"/>
          </a:p>
        </p:txBody>
      </p:sp>
      <p:sp>
        <p:nvSpPr>
          <p:cNvPr id="5" name="Notizenplatzhalt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de-DE" noProof="0" smtClean="0"/>
              <a:t>Mastertextformat bearbeiten</a:t>
            </a:r>
          </a:p>
          <a:p>
            <a:pPr lvl="0"/>
            <a:r>
              <a:rPr lang="de-DE" noProof="0" smtClean="0"/>
              <a:t>Zweite Ebene</a:t>
            </a:r>
          </a:p>
          <a:p>
            <a:pPr lvl="0"/>
            <a:r>
              <a:rPr lang="de-DE" noProof="0" smtClean="0"/>
              <a:t>Dritte Ebene</a:t>
            </a:r>
          </a:p>
          <a:p>
            <a:pPr lvl="0"/>
            <a:r>
              <a:rPr lang="de-DE" noProof="0" smtClean="0"/>
              <a:t>Vierte Ebene</a:t>
            </a:r>
          </a:p>
          <a:p>
            <a:pPr lvl="0"/>
            <a:r>
              <a:rPr lang="de-DE" noProof="0" smtClean="0"/>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pPr>
              <a:defRPr/>
            </a:pPr>
            <a:fld id="{0EB8EA40-05CF-4157-BD17-201EEFD71389}" type="slidenum">
              <a:rPr lang="de-DE"/>
              <a:pPr>
                <a:defRPr/>
              </a:pPr>
              <a:t>‹Nr.›</a:t>
            </a:fld>
            <a:endParaRPr lang="de-DE"/>
          </a:p>
        </p:txBody>
      </p:sp>
    </p:spTree>
    <p:extLst>
      <p:ext uri="{BB962C8B-B14F-4D97-AF65-F5344CB8AC3E}">
        <p14:creationId xmlns:p14="http://schemas.microsoft.com/office/powerpoint/2010/main" val="2003669943"/>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742950" indent="-28575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1143000" indent="-228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600200" indent="-228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2057400" indent="-228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4" name="Bild 21" descr="Eule_ppt.png"/>
          <p:cNvPicPr>
            <a:picLocks noChangeAspect="1"/>
          </p:cNvPicPr>
          <p:nvPr userDrawn="1"/>
        </p:nvPicPr>
        <p:blipFill>
          <a:blip r:embed="rId2">
            <a:clrChange>
              <a:clrFrom>
                <a:srgbClr val="FFFFFF"/>
              </a:clrFrom>
              <a:clrTo>
                <a:srgbClr val="FFFFFF">
                  <a:alpha val="0"/>
                </a:srgbClr>
              </a:clrTo>
            </a:clrChange>
          </a:blip>
          <a:srcRect/>
          <a:stretch>
            <a:fillRect/>
          </a:stretch>
        </p:blipFill>
        <p:spPr bwMode="auto">
          <a:xfrm>
            <a:off x="0" y="3121025"/>
            <a:ext cx="2352675" cy="3243263"/>
          </a:xfrm>
          <a:prstGeom prst="rect">
            <a:avLst/>
          </a:prstGeom>
          <a:noFill/>
          <a:ln w="9525">
            <a:noFill/>
            <a:miter lim="800000"/>
            <a:headEnd/>
            <a:tailEnd/>
          </a:ln>
        </p:spPr>
      </p:pic>
      <p:sp>
        <p:nvSpPr>
          <p:cNvPr id="5" name="Rechteck 7"/>
          <p:cNvSpPr/>
          <p:nvPr userDrawn="1"/>
        </p:nvSpPr>
        <p:spPr>
          <a:xfrm>
            <a:off x="0" y="6335713"/>
            <a:ext cx="9144000" cy="522287"/>
          </a:xfrm>
          <a:prstGeom prst="rect">
            <a:avLst/>
          </a:prstGeom>
          <a:solidFill>
            <a:schemeClr val="bg1">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de-DE">
              <a:solidFill>
                <a:srgbClr val="FFFFFF"/>
              </a:solidFill>
              <a:ea typeface="Geneva" charset="0"/>
              <a:cs typeface="Geneva" charset="0"/>
            </a:endParaRPr>
          </a:p>
        </p:txBody>
      </p:sp>
      <p:cxnSp>
        <p:nvCxnSpPr>
          <p:cNvPr id="6" name="Gerade Verbindung 8"/>
          <p:cNvCxnSpPr/>
          <p:nvPr userDrawn="1"/>
        </p:nvCxnSpPr>
        <p:spPr>
          <a:xfrm rot="5400000">
            <a:off x="960438" y="6596063"/>
            <a:ext cx="522287" cy="1587"/>
          </a:xfrm>
          <a:prstGeom prst="line">
            <a:avLst/>
          </a:prstGeom>
          <a:ln w="6350" cap="flat" cmpd="sng" algn="ctr">
            <a:solidFill>
              <a:schemeClr val="tx1">
                <a:lumMod val="50000"/>
                <a:lumOff val="50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7" name="Gerade Verbindung 9"/>
          <p:cNvCxnSpPr/>
          <p:nvPr userDrawn="1"/>
        </p:nvCxnSpPr>
        <p:spPr>
          <a:xfrm rot="5400000">
            <a:off x="6911975" y="6596063"/>
            <a:ext cx="522287" cy="1588"/>
          </a:xfrm>
          <a:prstGeom prst="line">
            <a:avLst/>
          </a:prstGeom>
          <a:ln w="6350" cap="flat" cmpd="sng" algn="ctr">
            <a:solidFill>
              <a:schemeClr val="tx1">
                <a:lumMod val="50000"/>
                <a:lumOff val="50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8" name="Rechteck 10"/>
          <p:cNvSpPr/>
          <p:nvPr userDrawn="1"/>
        </p:nvSpPr>
        <p:spPr>
          <a:xfrm>
            <a:off x="0" y="0"/>
            <a:ext cx="9144000" cy="839788"/>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de-DE">
              <a:solidFill>
                <a:srgbClr val="FFFFFF"/>
              </a:solidFill>
              <a:ea typeface="Geneva" charset="0"/>
              <a:cs typeface="Geneva" charset="0"/>
            </a:endParaRPr>
          </a:p>
        </p:txBody>
      </p:sp>
      <p:cxnSp>
        <p:nvCxnSpPr>
          <p:cNvPr id="9" name="Gerade Verbindung 11"/>
          <p:cNvCxnSpPr/>
          <p:nvPr userDrawn="1"/>
        </p:nvCxnSpPr>
        <p:spPr>
          <a:xfrm rot="5400000">
            <a:off x="798513" y="428625"/>
            <a:ext cx="846138" cy="1587"/>
          </a:xfrm>
          <a:prstGeom prst="line">
            <a:avLst/>
          </a:prstGeom>
          <a:ln w="6350" cap="flat" cmpd="sng" algn="ctr">
            <a:solidFill>
              <a:schemeClr val="bg1">
                <a:lumMod val="85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10" name="Rechteck 12"/>
          <p:cNvSpPr/>
          <p:nvPr userDrawn="1"/>
        </p:nvSpPr>
        <p:spPr>
          <a:xfrm>
            <a:off x="0" y="838200"/>
            <a:ext cx="9144000" cy="53975"/>
          </a:xfrm>
          <a:prstGeom prst="rect">
            <a:avLst/>
          </a:prstGeom>
          <a:gradFill flip="none" rotWithShape="1">
            <a:gsLst>
              <a:gs pos="0">
                <a:srgbClr val="000000"/>
              </a:gs>
              <a:gs pos="100000">
                <a:schemeClr val="bg1">
                  <a:lumMod val="85000"/>
                </a:schemeClr>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de-DE">
              <a:solidFill>
                <a:srgbClr val="FFFFFF"/>
              </a:solidFill>
              <a:ea typeface="Geneva" charset="0"/>
              <a:cs typeface="Geneva" charset="0"/>
            </a:endParaRPr>
          </a:p>
        </p:txBody>
      </p:sp>
      <p:pic>
        <p:nvPicPr>
          <p:cNvPr id="11" name="Bild 15" descr="hauptlogo.png"/>
          <p:cNvPicPr>
            <a:picLocks noChangeAspect="1"/>
          </p:cNvPicPr>
          <p:nvPr userDrawn="1"/>
        </p:nvPicPr>
        <p:blipFill>
          <a:blip r:embed="rId3"/>
          <a:srcRect/>
          <a:stretch>
            <a:fillRect/>
          </a:stretch>
        </p:blipFill>
        <p:spPr bwMode="auto">
          <a:xfrm>
            <a:off x="2808288" y="241300"/>
            <a:ext cx="1012825" cy="425450"/>
          </a:xfrm>
          <a:prstGeom prst="rect">
            <a:avLst/>
          </a:prstGeom>
          <a:noFill/>
          <a:ln w="9525">
            <a:noFill/>
            <a:miter lim="800000"/>
            <a:headEnd/>
            <a:tailEnd/>
          </a:ln>
        </p:spPr>
      </p:pic>
      <p:sp>
        <p:nvSpPr>
          <p:cNvPr id="12" name="Rechteck 14"/>
          <p:cNvSpPr>
            <a:spLocks noChangeArrowheads="1"/>
          </p:cNvSpPr>
          <p:nvPr userDrawn="1"/>
        </p:nvSpPr>
        <p:spPr bwMode="auto">
          <a:xfrm flipH="1">
            <a:off x="0" y="6310313"/>
            <a:ext cx="9151938" cy="53975"/>
          </a:xfrm>
          <a:prstGeom prst="rect">
            <a:avLst/>
          </a:prstGeom>
          <a:gradFill rotWithShape="1">
            <a:gsLst>
              <a:gs pos="0">
                <a:srgbClr val="000000"/>
              </a:gs>
              <a:gs pos="100000">
                <a:srgbClr val="A6A6A6"/>
              </a:gs>
            </a:gsLst>
            <a:lin ang="0" scaled="1"/>
          </a:gradFill>
          <a:ln w="9525">
            <a:noFill/>
            <a:miter lim="800000"/>
            <a:headEnd/>
            <a:tailEnd/>
          </a:ln>
        </p:spPr>
        <p:txBody>
          <a:bodyPr anchor="ctr"/>
          <a:lstStyle/>
          <a:p>
            <a:pPr algn="ctr"/>
            <a:endParaRPr lang="de-DE">
              <a:solidFill>
                <a:srgbClr val="FFFFFF"/>
              </a:solidFill>
              <a:latin typeface="Calibri" pitchFamily="34" charset="0"/>
            </a:endParaRPr>
          </a:p>
        </p:txBody>
      </p:sp>
      <p:cxnSp>
        <p:nvCxnSpPr>
          <p:cNvPr id="13" name="Gerade Verbindung 19"/>
          <p:cNvCxnSpPr/>
          <p:nvPr userDrawn="1"/>
        </p:nvCxnSpPr>
        <p:spPr>
          <a:xfrm rot="10800000">
            <a:off x="2808288" y="3816350"/>
            <a:ext cx="6107112" cy="1588"/>
          </a:xfrm>
          <a:prstGeom prst="line">
            <a:avLst/>
          </a:prstGeom>
          <a:ln w="6350" cap="flat" cmpd="sng" algn="ctr">
            <a:solidFill>
              <a:schemeClr val="tx1">
                <a:lumMod val="50000"/>
                <a:lumOff val="50000"/>
              </a:schemeClr>
            </a:solidFill>
            <a:prstDash val="lgDash"/>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4" name="Gerade Verbindung 26"/>
          <p:cNvCxnSpPr/>
          <p:nvPr userDrawn="1"/>
        </p:nvCxnSpPr>
        <p:spPr>
          <a:xfrm rot="10800000">
            <a:off x="2808288" y="3349625"/>
            <a:ext cx="6107112" cy="1588"/>
          </a:xfrm>
          <a:prstGeom prst="line">
            <a:avLst/>
          </a:prstGeom>
          <a:ln w="6350" cap="flat" cmpd="sng" algn="ctr">
            <a:solidFill>
              <a:schemeClr val="tx1">
                <a:lumMod val="50000"/>
                <a:lumOff val="50000"/>
              </a:schemeClr>
            </a:solidFill>
            <a:prstDash val="lgDash"/>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 name="Titel 1"/>
          <p:cNvSpPr>
            <a:spLocks noGrp="1"/>
          </p:cNvSpPr>
          <p:nvPr>
            <p:ph type="ctrTitle"/>
          </p:nvPr>
        </p:nvSpPr>
        <p:spPr>
          <a:xfrm>
            <a:off x="2736000" y="1537201"/>
            <a:ext cx="5650200" cy="1739400"/>
          </a:xfrm>
          <a:prstGeom prst="rect">
            <a:avLst/>
          </a:prstGeom>
        </p:spPr>
        <p:txBody>
          <a:bodyPr/>
          <a:lstStyle>
            <a:lvl1pPr algn="l">
              <a:defRPr sz="3200">
                <a:solidFill>
                  <a:schemeClr val="tx1">
                    <a:lumMod val="65000"/>
                    <a:lumOff val="35000"/>
                  </a:schemeClr>
                </a:solidFill>
                <a:latin typeface="Verdana"/>
                <a:cs typeface="Verdana"/>
              </a:defRPr>
            </a:lvl1pPr>
          </a:lstStyle>
          <a:p>
            <a:r>
              <a:rPr lang="en-US" dirty="0"/>
              <a:t>Titelmasterformat durch Klicken bearbeiten</a:t>
            </a:r>
            <a:endParaRPr lang="de-DE" dirty="0"/>
          </a:p>
        </p:txBody>
      </p:sp>
      <p:sp>
        <p:nvSpPr>
          <p:cNvPr id="3" name="Untertitel 2"/>
          <p:cNvSpPr>
            <a:spLocks noGrp="1"/>
          </p:cNvSpPr>
          <p:nvPr>
            <p:ph type="subTitle" idx="1"/>
          </p:nvPr>
        </p:nvSpPr>
        <p:spPr>
          <a:xfrm>
            <a:off x="2743200" y="3429000"/>
            <a:ext cx="5643000" cy="1981200"/>
          </a:xfrm>
          <a:prstGeom prst="rect">
            <a:avLst/>
          </a:prstGeom>
        </p:spPr>
        <p:txBody>
          <a:bodyPr/>
          <a:lstStyle>
            <a:lvl1pPr marL="0" indent="0" algn="l">
              <a:buNone/>
              <a:defRPr sz="1400" baseline="0">
                <a:solidFill>
                  <a:schemeClr val="tx1">
                    <a:lumMod val="65000"/>
                    <a:lumOff val="35000"/>
                  </a:schemeClr>
                </a:solidFill>
                <a:latin typeface="Verdana"/>
                <a:cs typeface="Verdan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Formatvorlage des Untertitelmasters durch Klicken bearbeiten</a:t>
            </a:r>
            <a:endParaRPr lang="de-DE"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4" name="Rechteck 10"/>
          <p:cNvSpPr/>
          <p:nvPr userDrawn="1"/>
        </p:nvSpPr>
        <p:spPr>
          <a:xfrm>
            <a:off x="0" y="0"/>
            <a:ext cx="9144000" cy="839788"/>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de-DE">
              <a:solidFill>
                <a:srgbClr val="FFFFFF"/>
              </a:solidFill>
              <a:ea typeface="Geneva" charset="0"/>
              <a:cs typeface="Geneva" charset="0"/>
            </a:endParaRPr>
          </a:p>
        </p:txBody>
      </p:sp>
      <p:pic>
        <p:nvPicPr>
          <p:cNvPr id="5" name="Bild 19" descr="hauptlogo_pur.png"/>
          <p:cNvPicPr>
            <a:picLocks noChangeAspect="1"/>
          </p:cNvPicPr>
          <p:nvPr userDrawn="1"/>
        </p:nvPicPr>
        <p:blipFill>
          <a:blip r:embed="rId2"/>
          <a:srcRect/>
          <a:stretch>
            <a:fillRect/>
          </a:stretch>
        </p:blipFill>
        <p:spPr bwMode="auto">
          <a:xfrm>
            <a:off x="7218363" y="215900"/>
            <a:ext cx="442912" cy="465138"/>
          </a:xfrm>
          <a:prstGeom prst="rect">
            <a:avLst/>
          </a:prstGeom>
          <a:noFill/>
          <a:ln w="9525">
            <a:noFill/>
            <a:miter lim="800000"/>
            <a:headEnd/>
            <a:tailEnd/>
          </a:ln>
        </p:spPr>
      </p:pic>
      <p:sp>
        <p:nvSpPr>
          <p:cNvPr id="6" name="Rechteck 9"/>
          <p:cNvSpPr/>
          <p:nvPr userDrawn="1"/>
        </p:nvSpPr>
        <p:spPr>
          <a:xfrm>
            <a:off x="7938" y="852488"/>
            <a:ext cx="9144000" cy="5472112"/>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de-DE">
              <a:solidFill>
                <a:srgbClr val="FFFFFF"/>
              </a:solidFill>
              <a:ea typeface="Geneva" charset="0"/>
              <a:cs typeface="Geneva" charset="0"/>
            </a:endParaRPr>
          </a:p>
        </p:txBody>
      </p:sp>
      <p:cxnSp>
        <p:nvCxnSpPr>
          <p:cNvPr id="7" name="Gerade Verbindung 11"/>
          <p:cNvCxnSpPr/>
          <p:nvPr userDrawn="1"/>
        </p:nvCxnSpPr>
        <p:spPr>
          <a:xfrm rot="5400000">
            <a:off x="799306" y="426244"/>
            <a:ext cx="854075" cy="1588"/>
          </a:xfrm>
          <a:prstGeom prst="line">
            <a:avLst/>
          </a:prstGeom>
          <a:ln w="6350" cap="flat" cmpd="sng" algn="ctr">
            <a:solidFill>
              <a:schemeClr val="bg1">
                <a:lumMod val="65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8" name="Rechteck 13"/>
          <p:cNvSpPr/>
          <p:nvPr userDrawn="1"/>
        </p:nvSpPr>
        <p:spPr>
          <a:xfrm>
            <a:off x="0" y="6335713"/>
            <a:ext cx="9144000" cy="522287"/>
          </a:xfrm>
          <a:prstGeom prst="rect">
            <a:avLst/>
          </a:prstGeom>
          <a:solidFill>
            <a:schemeClr val="bg1">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de-DE">
              <a:solidFill>
                <a:srgbClr val="FFFFFF"/>
              </a:solidFill>
              <a:ea typeface="Geneva" charset="0"/>
              <a:cs typeface="Geneva" charset="0"/>
            </a:endParaRPr>
          </a:p>
        </p:txBody>
      </p:sp>
      <p:cxnSp>
        <p:nvCxnSpPr>
          <p:cNvPr id="9" name="Gerade Verbindung 14"/>
          <p:cNvCxnSpPr/>
          <p:nvPr userDrawn="1"/>
        </p:nvCxnSpPr>
        <p:spPr>
          <a:xfrm rot="5400000">
            <a:off x="960438" y="6596063"/>
            <a:ext cx="522287" cy="1587"/>
          </a:xfrm>
          <a:prstGeom prst="line">
            <a:avLst/>
          </a:prstGeom>
          <a:ln w="6350" cap="flat" cmpd="sng" algn="ctr">
            <a:solidFill>
              <a:schemeClr val="tx1">
                <a:lumMod val="50000"/>
                <a:lumOff val="50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0" name="Gerade Verbindung 15"/>
          <p:cNvCxnSpPr/>
          <p:nvPr userDrawn="1"/>
        </p:nvCxnSpPr>
        <p:spPr>
          <a:xfrm rot="5400000">
            <a:off x="6911975" y="6596063"/>
            <a:ext cx="522287" cy="1588"/>
          </a:xfrm>
          <a:prstGeom prst="line">
            <a:avLst/>
          </a:prstGeom>
          <a:ln w="6350" cap="flat" cmpd="sng" algn="ctr">
            <a:solidFill>
              <a:schemeClr val="tx1">
                <a:lumMod val="50000"/>
                <a:lumOff val="50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1" name="Gerade Verbindung 16"/>
          <p:cNvCxnSpPr/>
          <p:nvPr userDrawn="1"/>
        </p:nvCxnSpPr>
        <p:spPr>
          <a:xfrm rot="5400000">
            <a:off x="798513" y="428625"/>
            <a:ext cx="846138" cy="1587"/>
          </a:xfrm>
          <a:prstGeom prst="line">
            <a:avLst/>
          </a:prstGeom>
          <a:ln w="6350" cap="flat" cmpd="sng" algn="ctr">
            <a:solidFill>
              <a:schemeClr val="bg1">
                <a:lumMod val="85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12" name="Rechteck 17"/>
          <p:cNvSpPr/>
          <p:nvPr userDrawn="1"/>
        </p:nvSpPr>
        <p:spPr>
          <a:xfrm>
            <a:off x="0" y="838200"/>
            <a:ext cx="9144000" cy="53975"/>
          </a:xfrm>
          <a:prstGeom prst="rect">
            <a:avLst/>
          </a:prstGeom>
          <a:gradFill flip="none" rotWithShape="1">
            <a:gsLst>
              <a:gs pos="0">
                <a:srgbClr val="000000"/>
              </a:gs>
              <a:gs pos="100000">
                <a:schemeClr val="bg1">
                  <a:lumMod val="85000"/>
                </a:schemeClr>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de-DE">
              <a:solidFill>
                <a:srgbClr val="FFFFFF"/>
              </a:solidFill>
              <a:ea typeface="Geneva" charset="0"/>
              <a:cs typeface="Geneva" charset="0"/>
            </a:endParaRPr>
          </a:p>
        </p:txBody>
      </p:sp>
      <p:sp>
        <p:nvSpPr>
          <p:cNvPr id="13" name="Rechteck 18"/>
          <p:cNvSpPr>
            <a:spLocks noChangeArrowheads="1"/>
          </p:cNvSpPr>
          <p:nvPr userDrawn="1"/>
        </p:nvSpPr>
        <p:spPr bwMode="auto">
          <a:xfrm flipH="1">
            <a:off x="0" y="6310313"/>
            <a:ext cx="9151938" cy="53975"/>
          </a:xfrm>
          <a:prstGeom prst="rect">
            <a:avLst/>
          </a:prstGeom>
          <a:gradFill rotWithShape="1">
            <a:gsLst>
              <a:gs pos="0">
                <a:srgbClr val="000000"/>
              </a:gs>
              <a:gs pos="100000">
                <a:srgbClr val="A6A6A6"/>
              </a:gs>
            </a:gsLst>
            <a:lin ang="0" scaled="1"/>
          </a:gradFill>
          <a:ln w="9525">
            <a:noFill/>
            <a:miter lim="800000"/>
            <a:headEnd/>
            <a:tailEnd/>
          </a:ln>
        </p:spPr>
        <p:txBody>
          <a:bodyPr anchor="ctr"/>
          <a:lstStyle/>
          <a:p>
            <a:pPr algn="ctr"/>
            <a:endParaRPr lang="de-DE">
              <a:solidFill>
                <a:srgbClr val="FFFFFF"/>
              </a:solidFill>
              <a:latin typeface="Calibri" pitchFamily="34" charset="0"/>
            </a:endParaRPr>
          </a:p>
        </p:txBody>
      </p:sp>
      <p:sp>
        <p:nvSpPr>
          <p:cNvPr id="14" name="Textfeld 20"/>
          <p:cNvSpPr txBox="1">
            <a:spLocks noChangeArrowheads="1"/>
          </p:cNvSpPr>
          <p:nvPr userDrawn="1"/>
        </p:nvSpPr>
        <p:spPr bwMode="auto">
          <a:xfrm>
            <a:off x="6629400" y="6477000"/>
            <a:ext cx="525463"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defRPr/>
            </a:pPr>
            <a:r>
              <a:rPr lang="de-DE" sz="900" smtClean="0">
                <a:solidFill>
                  <a:schemeClr val="bg1"/>
                </a:solidFill>
                <a:latin typeface="Verdana" charset="0"/>
                <a:cs typeface="Verdana" charset="0"/>
              </a:rPr>
              <a:t>Seite</a:t>
            </a:r>
          </a:p>
        </p:txBody>
      </p:sp>
      <p:sp>
        <p:nvSpPr>
          <p:cNvPr id="27" name="Textplatzhalter 26"/>
          <p:cNvSpPr>
            <a:spLocks noGrp="1"/>
          </p:cNvSpPr>
          <p:nvPr>
            <p:ph type="body" sz="quarter" idx="10"/>
          </p:nvPr>
        </p:nvSpPr>
        <p:spPr>
          <a:xfrm>
            <a:off x="936000" y="262800"/>
            <a:ext cx="3040062" cy="685800"/>
          </a:xfrm>
          <a:prstGeom prst="rect">
            <a:avLst/>
          </a:prstGeom>
        </p:spPr>
        <p:txBody>
          <a:bodyPr vert="horz"/>
          <a:lstStyle>
            <a:lvl1pPr>
              <a:buFont typeface="Lucida Grande"/>
              <a:buChar char="&gt;"/>
              <a:defRPr sz="900">
                <a:solidFill>
                  <a:schemeClr val="tx1">
                    <a:lumMod val="65000"/>
                    <a:lumOff val="35000"/>
                  </a:schemeClr>
                </a:solidFill>
                <a:latin typeface="Verdana"/>
                <a:cs typeface="Verdana"/>
              </a:defRPr>
            </a:lvl1pPr>
            <a:lvl2pPr>
              <a:defRPr sz="900">
                <a:latin typeface="Verdana"/>
                <a:cs typeface="Verdana"/>
              </a:defRPr>
            </a:lvl2pPr>
            <a:lvl3pPr>
              <a:defRPr sz="900">
                <a:latin typeface="Verdana"/>
                <a:cs typeface="Verdana"/>
              </a:defRPr>
            </a:lvl3pPr>
            <a:lvl4pPr>
              <a:defRPr sz="900">
                <a:latin typeface="Verdana"/>
                <a:cs typeface="Verdana"/>
              </a:defRPr>
            </a:lvl4pPr>
            <a:lvl5pPr>
              <a:defRPr sz="900">
                <a:latin typeface="Verdana"/>
                <a:cs typeface="Verdana"/>
              </a:defRPr>
            </a:lvl5pPr>
          </a:lstStyle>
          <a:p>
            <a:pPr lvl="0"/>
            <a:r>
              <a:rPr lang="en-US" dirty="0" smtClean="0"/>
              <a:t>Textmasterformate durch Klicken bearbeiten</a:t>
            </a:r>
          </a:p>
        </p:txBody>
      </p:sp>
      <p:sp>
        <p:nvSpPr>
          <p:cNvPr id="29" name="Textplatzhalter 28"/>
          <p:cNvSpPr>
            <a:spLocks noGrp="1"/>
          </p:cNvSpPr>
          <p:nvPr>
            <p:ph type="body" sz="quarter" idx="11"/>
          </p:nvPr>
        </p:nvSpPr>
        <p:spPr>
          <a:xfrm>
            <a:off x="1130400" y="1332000"/>
            <a:ext cx="7239000" cy="4495800"/>
          </a:xfrm>
          <a:prstGeom prst="rect">
            <a:avLst/>
          </a:prstGeom>
        </p:spPr>
        <p:txBody>
          <a:bodyPr vert="horz"/>
          <a:lstStyle>
            <a:lvl1pPr>
              <a:buFontTx/>
              <a:buNone/>
              <a:defRPr sz="2400">
                <a:solidFill>
                  <a:schemeClr val="tx1">
                    <a:lumMod val="65000"/>
                    <a:lumOff val="35000"/>
                  </a:schemeClr>
                </a:solidFill>
                <a:latin typeface="Verdana"/>
                <a:cs typeface="Verdana"/>
              </a:defRPr>
            </a:lvl1pPr>
            <a:lvl2pPr>
              <a:defRPr sz="1400">
                <a:solidFill>
                  <a:schemeClr val="tx1">
                    <a:lumMod val="65000"/>
                    <a:lumOff val="35000"/>
                  </a:schemeClr>
                </a:solidFill>
                <a:latin typeface="Verdana"/>
                <a:cs typeface="Verdana"/>
              </a:defRPr>
            </a:lvl2pPr>
            <a:lvl3pPr>
              <a:defRPr sz="1400">
                <a:solidFill>
                  <a:schemeClr val="tx1">
                    <a:lumMod val="65000"/>
                    <a:lumOff val="35000"/>
                  </a:schemeClr>
                </a:solidFill>
                <a:latin typeface="Verdana"/>
                <a:cs typeface="Verdana"/>
              </a:defRPr>
            </a:lvl3pPr>
            <a:lvl4pPr>
              <a:defRPr sz="1400">
                <a:solidFill>
                  <a:schemeClr val="tx1">
                    <a:lumMod val="65000"/>
                    <a:lumOff val="35000"/>
                  </a:schemeClr>
                </a:solidFill>
                <a:latin typeface="Verdana"/>
                <a:cs typeface="Verdana"/>
              </a:defRPr>
            </a:lvl4pPr>
            <a:lvl5pPr>
              <a:defRPr sz="1400">
                <a:solidFill>
                  <a:schemeClr val="tx1">
                    <a:lumMod val="65000"/>
                    <a:lumOff val="35000"/>
                  </a:schemeClr>
                </a:solidFill>
                <a:latin typeface="Verdana"/>
                <a:cs typeface="Verdana"/>
              </a:defRPr>
            </a:lvl5pPr>
          </a:lstStyle>
          <a:p>
            <a:pPr lvl="0"/>
            <a:r>
              <a:rPr lang="de-DE" dirty="0" smtClean="0"/>
              <a:t>Mastertextformat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
        <p:nvSpPr>
          <p:cNvPr id="15" name="Fußzeilenplatzhalter 15"/>
          <p:cNvSpPr>
            <a:spLocks noGrp="1"/>
          </p:cNvSpPr>
          <p:nvPr>
            <p:ph type="ftr" sz="quarter" idx="12"/>
          </p:nvPr>
        </p:nvSpPr>
        <p:spPr>
          <a:xfrm>
            <a:off x="1219200" y="6416675"/>
            <a:ext cx="5410200" cy="365125"/>
          </a:xfrm>
        </p:spPr>
        <p:txBody>
          <a:bodyPr rtlCol="0"/>
          <a:lstStyle>
            <a:lvl1pPr algn="l">
              <a:defRPr sz="900">
                <a:solidFill>
                  <a:schemeClr val="tx1">
                    <a:lumMod val="65000"/>
                    <a:lumOff val="35000"/>
                  </a:schemeClr>
                </a:solidFill>
              </a:defRPr>
            </a:lvl1pPr>
          </a:lstStyle>
          <a:p>
            <a:pPr>
              <a:defRPr/>
            </a:pPr>
            <a:endParaRPr lang="de-DE"/>
          </a:p>
        </p:txBody>
      </p:sp>
      <p:sp>
        <p:nvSpPr>
          <p:cNvPr id="16" name="Foliennummernplatzhalter 16"/>
          <p:cNvSpPr>
            <a:spLocks noGrp="1"/>
          </p:cNvSpPr>
          <p:nvPr>
            <p:ph type="sldNum" sz="quarter" idx="13"/>
          </p:nvPr>
        </p:nvSpPr>
        <p:spPr>
          <a:xfrm>
            <a:off x="7218363" y="6416675"/>
            <a:ext cx="1468437" cy="365125"/>
          </a:xfrm>
        </p:spPr>
        <p:txBody>
          <a:bodyPr/>
          <a:lstStyle>
            <a:lvl1pPr algn="l">
              <a:defRPr sz="900">
                <a:solidFill>
                  <a:srgbClr val="7F7F7F"/>
                </a:solidFill>
              </a:defRPr>
            </a:lvl1pPr>
          </a:lstStyle>
          <a:p>
            <a:pPr>
              <a:defRPr/>
            </a:pPr>
            <a:fld id="{DC3036DF-F90A-41F0-80D2-A7976961973B}" type="slidenum">
              <a:rPr lang="de-DE"/>
              <a:pPr>
                <a:defRPr/>
              </a:pPr>
              <a:t>‹Nr.›</a:t>
            </a:fld>
            <a:endParaRPr lang="de-DE"/>
          </a:p>
        </p:txBody>
      </p:sp>
      <p:sp>
        <p:nvSpPr>
          <p:cNvPr id="17" name="Datumsplatzhalter 17"/>
          <p:cNvSpPr>
            <a:spLocks noGrp="1"/>
          </p:cNvSpPr>
          <p:nvPr>
            <p:ph type="dt" sz="half" idx="14"/>
          </p:nvPr>
        </p:nvSpPr>
        <p:spPr>
          <a:xfrm>
            <a:off x="298450" y="6424613"/>
            <a:ext cx="920750" cy="357187"/>
          </a:xfrm>
        </p:spPr>
        <p:txBody>
          <a:bodyPr/>
          <a:lstStyle>
            <a:lvl1pPr algn="r">
              <a:defRPr sz="900">
                <a:solidFill>
                  <a:schemeClr val="bg1"/>
                </a:solidFill>
                <a:latin typeface="Verdana" pitchFamily="34" charset="0"/>
              </a:defRPr>
            </a:lvl1pPr>
          </a:lstStyle>
          <a:p>
            <a:pPr>
              <a:defRPr/>
            </a:pPr>
            <a:fld id="{70329AA9-7DCE-4225-B025-7A2E6ED29BA8}" type="datetime1">
              <a:rPr lang="de-DE"/>
              <a:pPr>
                <a:defRPr/>
              </a:pPr>
              <a:t>17.01.2014</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bschnittsüberschrift">
    <p:spTree>
      <p:nvGrpSpPr>
        <p:cNvPr id="1" name=""/>
        <p:cNvGrpSpPr/>
        <p:nvPr/>
      </p:nvGrpSpPr>
      <p:grpSpPr>
        <a:xfrm>
          <a:off x="0" y="0"/>
          <a:ext cx="0" cy="0"/>
          <a:chOff x="0" y="0"/>
          <a:chExt cx="0" cy="0"/>
        </a:xfrm>
      </p:grpSpPr>
      <p:sp>
        <p:nvSpPr>
          <p:cNvPr id="4" name="Rechteck 11"/>
          <p:cNvSpPr/>
          <p:nvPr userDrawn="1"/>
        </p:nvSpPr>
        <p:spPr>
          <a:xfrm>
            <a:off x="7938" y="852488"/>
            <a:ext cx="9144000" cy="5472112"/>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de-DE">
              <a:solidFill>
                <a:srgbClr val="FFFFFF"/>
              </a:solidFill>
              <a:ea typeface="Geneva" charset="0"/>
              <a:cs typeface="Geneva" charset="0"/>
            </a:endParaRPr>
          </a:p>
        </p:txBody>
      </p:sp>
      <p:sp>
        <p:nvSpPr>
          <p:cNvPr id="5" name="Rechteck 14"/>
          <p:cNvSpPr/>
          <p:nvPr userDrawn="1"/>
        </p:nvSpPr>
        <p:spPr>
          <a:xfrm>
            <a:off x="0" y="6335713"/>
            <a:ext cx="9144000" cy="522287"/>
          </a:xfrm>
          <a:prstGeom prst="rect">
            <a:avLst/>
          </a:prstGeom>
          <a:solidFill>
            <a:schemeClr val="bg1">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de-DE">
              <a:solidFill>
                <a:srgbClr val="FFFFFF"/>
              </a:solidFill>
              <a:ea typeface="Geneva" charset="0"/>
              <a:cs typeface="Geneva" charset="0"/>
            </a:endParaRPr>
          </a:p>
        </p:txBody>
      </p:sp>
      <p:cxnSp>
        <p:nvCxnSpPr>
          <p:cNvPr id="6" name="Gerade Verbindung 15"/>
          <p:cNvCxnSpPr/>
          <p:nvPr userDrawn="1"/>
        </p:nvCxnSpPr>
        <p:spPr>
          <a:xfrm rot="5400000">
            <a:off x="960438" y="6596063"/>
            <a:ext cx="522287" cy="1587"/>
          </a:xfrm>
          <a:prstGeom prst="line">
            <a:avLst/>
          </a:prstGeom>
          <a:ln w="6350" cap="flat" cmpd="sng" algn="ctr">
            <a:solidFill>
              <a:schemeClr val="tx1">
                <a:lumMod val="50000"/>
                <a:lumOff val="50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9" name="Gerade Verbindung 16"/>
          <p:cNvCxnSpPr/>
          <p:nvPr userDrawn="1"/>
        </p:nvCxnSpPr>
        <p:spPr>
          <a:xfrm rot="5400000">
            <a:off x="6911975" y="6596063"/>
            <a:ext cx="522287" cy="1588"/>
          </a:xfrm>
          <a:prstGeom prst="line">
            <a:avLst/>
          </a:prstGeom>
          <a:ln w="6350" cap="flat" cmpd="sng" algn="ctr">
            <a:solidFill>
              <a:schemeClr val="tx1">
                <a:lumMod val="50000"/>
                <a:lumOff val="50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10" name="Rechteck 19"/>
          <p:cNvSpPr>
            <a:spLocks noChangeArrowheads="1"/>
          </p:cNvSpPr>
          <p:nvPr userDrawn="1"/>
        </p:nvSpPr>
        <p:spPr bwMode="auto">
          <a:xfrm flipH="1">
            <a:off x="0" y="6310313"/>
            <a:ext cx="9151938" cy="53975"/>
          </a:xfrm>
          <a:prstGeom prst="rect">
            <a:avLst/>
          </a:prstGeom>
          <a:gradFill rotWithShape="1">
            <a:gsLst>
              <a:gs pos="0">
                <a:srgbClr val="000000"/>
              </a:gs>
              <a:gs pos="100000">
                <a:srgbClr val="A6A6A6"/>
              </a:gs>
            </a:gsLst>
            <a:lin ang="0" scaled="1"/>
          </a:gradFill>
          <a:ln w="9525">
            <a:noFill/>
            <a:miter lim="800000"/>
            <a:headEnd/>
            <a:tailEnd/>
          </a:ln>
        </p:spPr>
        <p:txBody>
          <a:bodyPr anchor="ctr"/>
          <a:lstStyle/>
          <a:p>
            <a:pPr algn="ctr"/>
            <a:endParaRPr lang="de-DE">
              <a:solidFill>
                <a:srgbClr val="FFFFFF"/>
              </a:solidFill>
              <a:latin typeface="Calibri" pitchFamily="34" charset="0"/>
            </a:endParaRPr>
          </a:p>
        </p:txBody>
      </p:sp>
      <p:pic>
        <p:nvPicPr>
          <p:cNvPr id="11" name="Bild 16" descr="hauptlogo_cmyk.eps"/>
          <p:cNvPicPr>
            <a:picLocks noChangeAspect="1"/>
          </p:cNvPicPr>
          <p:nvPr userDrawn="1"/>
        </p:nvPicPr>
        <p:blipFill>
          <a:blip r:embed="rId2"/>
          <a:srcRect/>
          <a:stretch>
            <a:fillRect/>
          </a:stretch>
        </p:blipFill>
        <p:spPr bwMode="auto">
          <a:xfrm>
            <a:off x="539750" y="2808288"/>
            <a:ext cx="1760538" cy="941387"/>
          </a:xfrm>
          <a:prstGeom prst="rect">
            <a:avLst/>
          </a:prstGeom>
          <a:noFill/>
          <a:ln w="9525">
            <a:noFill/>
            <a:miter lim="800000"/>
            <a:headEnd/>
            <a:tailEnd/>
          </a:ln>
        </p:spPr>
      </p:pic>
      <p:pic>
        <p:nvPicPr>
          <p:cNvPr id="12" name="Bild 17" descr="UDS_Bildvorlage_4.png"/>
          <p:cNvPicPr>
            <a:picLocks noChangeAspect="1"/>
          </p:cNvPicPr>
          <p:nvPr userDrawn="1"/>
        </p:nvPicPr>
        <p:blipFill>
          <a:blip r:embed="rId3">
            <a:clrChange>
              <a:clrFrom>
                <a:srgbClr val="FFFFFF"/>
              </a:clrFrom>
              <a:clrTo>
                <a:srgbClr val="FFFFFF">
                  <a:alpha val="0"/>
                </a:srgbClr>
              </a:clrTo>
            </a:clrChange>
          </a:blip>
          <a:srcRect/>
          <a:stretch>
            <a:fillRect/>
          </a:stretch>
        </p:blipFill>
        <p:spPr bwMode="auto">
          <a:xfrm>
            <a:off x="5740400" y="1235075"/>
            <a:ext cx="2184400" cy="3068638"/>
          </a:xfrm>
          <a:prstGeom prst="rect">
            <a:avLst/>
          </a:prstGeom>
          <a:noFill/>
          <a:ln w="9525">
            <a:noFill/>
            <a:miter lim="800000"/>
            <a:headEnd/>
            <a:tailEnd/>
          </a:ln>
        </p:spPr>
      </p:pic>
      <p:sp>
        <p:nvSpPr>
          <p:cNvPr id="13" name="Rechteck 12"/>
          <p:cNvSpPr/>
          <p:nvPr userDrawn="1"/>
        </p:nvSpPr>
        <p:spPr>
          <a:xfrm>
            <a:off x="0" y="0"/>
            <a:ext cx="9144000" cy="839788"/>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de-DE">
              <a:solidFill>
                <a:srgbClr val="FFFFFF"/>
              </a:solidFill>
              <a:ea typeface="Geneva" charset="0"/>
              <a:cs typeface="Geneva" charset="0"/>
            </a:endParaRPr>
          </a:p>
        </p:txBody>
      </p:sp>
      <p:cxnSp>
        <p:nvCxnSpPr>
          <p:cNvPr id="14" name="Gerade Verbindung 13"/>
          <p:cNvCxnSpPr/>
          <p:nvPr userDrawn="1"/>
        </p:nvCxnSpPr>
        <p:spPr>
          <a:xfrm rot="5400000">
            <a:off x="799306" y="426244"/>
            <a:ext cx="854075" cy="1588"/>
          </a:xfrm>
          <a:prstGeom prst="line">
            <a:avLst/>
          </a:prstGeom>
          <a:ln w="6350" cap="flat" cmpd="sng" algn="ctr">
            <a:solidFill>
              <a:schemeClr val="bg1">
                <a:lumMod val="65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5" name="Gerade Verbindung 17"/>
          <p:cNvCxnSpPr/>
          <p:nvPr userDrawn="1"/>
        </p:nvCxnSpPr>
        <p:spPr>
          <a:xfrm rot="5400000">
            <a:off x="798513" y="428625"/>
            <a:ext cx="846138" cy="1587"/>
          </a:xfrm>
          <a:prstGeom prst="line">
            <a:avLst/>
          </a:prstGeom>
          <a:ln w="6350" cap="flat" cmpd="sng" algn="ctr">
            <a:solidFill>
              <a:schemeClr val="bg1">
                <a:lumMod val="85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16" name="Rechteck 18"/>
          <p:cNvSpPr/>
          <p:nvPr userDrawn="1"/>
        </p:nvSpPr>
        <p:spPr>
          <a:xfrm>
            <a:off x="0" y="838200"/>
            <a:ext cx="9144000" cy="53975"/>
          </a:xfrm>
          <a:prstGeom prst="rect">
            <a:avLst/>
          </a:prstGeom>
          <a:gradFill flip="none" rotWithShape="1">
            <a:gsLst>
              <a:gs pos="0">
                <a:srgbClr val="000000"/>
              </a:gs>
              <a:gs pos="100000">
                <a:schemeClr val="bg1">
                  <a:lumMod val="85000"/>
                </a:schemeClr>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de-DE">
              <a:solidFill>
                <a:srgbClr val="FFFFFF"/>
              </a:solidFill>
              <a:ea typeface="Geneva" charset="0"/>
              <a:cs typeface="Geneva" charset="0"/>
            </a:endParaRPr>
          </a:p>
        </p:txBody>
      </p:sp>
      <p:sp>
        <p:nvSpPr>
          <p:cNvPr id="8" name="Textplatzhalter 2"/>
          <p:cNvSpPr>
            <a:spLocks noGrp="1"/>
          </p:cNvSpPr>
          <p:nvPr>
            <p:ph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Titelplatzhalter 1"/>
          <p:cNvSpPr>
            <a:spLocks noGrp="1"/>
          </p:cNvSpPr>
          <p:nvPr>
            <p:ph type="title"/>
          </p:nvPr>
        </p:nvSpPr>
        <p:spPr bwMode="auto">
          <a:xfrm>
            <a:off x="1143000" y="4038600"/>
            <a:ext cx="5486400" cy="134725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a:defRPr sz="2000">
                <a:solidFill>
                  <a:schemeClr val="tx1">
                    <a:lumMod val="50000"/>
                    <a:lumOff val="50000"/>
                  </a:schemeClr>
                </a:solidFill>
                <a:latin typeface="Verdana"/>
                <a:cs typeface="Verdana"/>
              </a:defRPr>
            </a:lvl1pPr>
          </a:lstStyle>
          <a:p>
            <a:pPr lvl="0"/>
            <a:r>
              <a:rPr lang="en-US" dirty="0" err="1" smtClean="0"/>
              <a:t>Titelmasterformat durch Klicken bearbeiten</a:t>
            </a:r>
            <a:endParaRPr lang="de-DE" dirty="0"/>
          </a:p>
        </p:txBody>
      </p:sp>
      <p:sp>
        <p:nvSpPr>
          <p:cNvPr id="17" name="Datumsplatzhalter 3"/>
          <p:cNvSpPr>
            <a:spLocks noGrp="1"/>
          </p:cNvSpPr>
          <p:nvPr>
            <p:ph type="dt" sz="half" idx="10"/>
          </p:nvPr>
        </p:nvSpPr>
        <p:spPr/>
        <p:txBody>
          <a:bodyPr/>
          <a:lstStyle>
            <a:lvl1pPr>
              <a:defRPr/>
            </a:lvl1pPr>
          </a:lstStyle>
          <a:p>
            <a:pPr>
              <a:defRPr/>
            </a:pPr>
            <a:fld id="{A02DDE0C-7599-4492-9CC6-C82F718E514F}" type="datetime1">
              <a:rPr lang="de-DE"/>
              <a:pPr>
                <a:defRPr/>
              </a:pPr>
              <a:t>17.01.2014</a:t>
            </a:fld>
            <a:endParaRPr lang="de-DE"/>
          </a:p>
        </p:txBody>
      </p:sp>
      <p:sp>
        <p:nvSpPr>
          <p:cNvPr id="18" name="Fußzeilenplatzhalter 4"/>
          <p:cNvSpPr>
            <a:spLocks noGrp="1"/>
          </p:cNvSpPr>
          <p:nvPr>
            <p:ph type="ftr" sz="quarter" idx="11"/>
          </p:nvPr>
        </p:nvSpPr>
        <p:spPr/>
        <p:txBody>
          <a:bodyPr/>
          <a:lstStyle>
            <a:lvl1pPr algn="ctr">
              <a:defRPr sz="1200">
                <a:solidFill>
                  <a:srgbClr val="898989"/>
                </a:solidFill>
              </a:defRPr>
            </a:lvl1pPr>
          </a:lstStyle>
          <a:p>
            <a:pPr>
              <a:defRPr/>
            </a:pPr>
            <a:endParaRPr lang="de-DE"/>
          </a:p>
        </p:txBody>
      </p:sp>
      <p:sp>
        <p:nvSpPr>
          <p:cNvPr id="19" name="Foliennummernplatzhalter 5"/>
          <p:cNvSpPr>
            <a:spLocks noGrp="1"/>
          </p:cNvSpPr>
          <p:nvPr>
            <p:ph type="sldNum" sz="quarter" idx="12"/>
          </p:nvPr>
        </p:nvSpPr>
        <p:spPr/>
        <p:txBody>
          <a:bodyPr/>
          <a:lstStyle>
            <a:lvl1pPr>
              <a:defRPr/>
            </a:lvl1pPr>
          </a:lstStyle>
          <a:p>
            <a:pPr>
              <a:defRPr/>
            </a:pPr>
            <a:fld id="{EE50C8EB-70BF-407F-8223-9B8E53E30A21}" type="slidenum">
              <a:rPr lang="de-DE"/>
              <a:pPr>
                <a:defRPr/>
              </a:pPr>
              <a:t>‹Nr.›</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Datumsplatzhalt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pPr>
              <a:defRPr/>
            </a:pPr>
            <a:fld id="{E7B7489A-5AEE-49A4-BE92-69BCB96B66EB}" type="datetime1">
              <a:rPr lang="de-DE"/>
              <a:pPr>
                <a:defRPr/>
              </a:pPr>
              <a:t>17.01.2014</a:t>
            </a:fld>
            <a:endParaRPr lang="de-DE"/>
          </a:p>
        </p:txBody>
      </p:sp>
      <p:sp>
        <p:nvSpPr>
          <p:cNvPr id="14" name="Fußzeilenplatzhalt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fontAlgn="auto">
              <a:spcBef>
                <a:spcPts val="0"/>
              </a:spcBef>
              <a:spcAft>
                <a:spcPts val="0"/>
              </a:spcAft>
              <a:defRPr sz="1200">
                <a:solidFill>
                  <a:srgbClr val="898989"/>
                </a:solidFill>
                <a:latin typeface="+mn-lt"/>
                <a:ea typeface="+mn-ea"/>
                <a:cs typeface="+mn-cs"/>
              </a:defRPr>
            </a:lvl1pPr>
          </a:lstStyle>
          <a:p>
            <a:pPr>
              <a:defRPr/>
            </a:pPr>
            <a:endParaRPr lang="de-DE"/>
          </a:p>
        </p:txBody>
      </p:sp>
      <p:sp>
        <p:nvSpPr>
          <p:cNvPr id="15" name="Foliennummernplatzhalt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pPr>
              <a:defRPr/>
            </a:pPr>
            <a:fld id="{7A0B3F56-5698-47F5-8678-C5FDBEB7FD62}" type="slidenum">
              <a:rPr lang="de-DE"/>
              <a:pPr>
                <a:defRPr/>
              </a:pPr>
              <a:t>‹Nr.›</a:t>
            </a:fld>
            <a:endParaRPr lang="de-DE"/>
          </a:p>
        </p:txBody>
      </p:sp>
    </p:spTree>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Lst>
  <p:hf hdr="0"/>
  <p:txStyles>
    <p:titleStyle>
      <a:lvl1pPr algn="ctr" defTabSz="457200" rtl="0" eaLnBrk="0" fontAlgn="base" hangingPunct="0">
        <a:spcBef>
          <a:spcPct val="0"/>
        </a:spcBef>
        <a:spcAft>
          <a:spcPct val="0"/>
        </a:spcAft>
        <a:defRPr sz="4400" kern="1200">
          <a:solidFill>
            <a:schemeClr val="tx1"/>
          </a:solidFill>
          <a:latin typeface="Arial" charset="0"/>
          <a:ea typeface="+mj-ea"/>
          <a:cs typeface="ＭＳ Ｐゴシック" charset="0"/>
        </a:defRPr>
      </a:lvl1pPr>
      <a:lvl2pPr algn="ctr" defTabSz="457200" rtl="0" eaLnBrk="0" fontAlgn="base" hangingPunct="0">
        <a:spcBef>
          <a:spcPct val="0"/>
        </a:spcBef>
        <a:spcAft>
          <a:spcPct val="0"/>
        </a:spcAft>
        <a:defRPr sz="4400">
          <a:solidFill>
            <a:schemeClr val="tx1"/>
          </a:solidFill>
          <a:latin typeface="Arial" charset="0"/>
          <a:ea typeface="ＭＳ Ｐゴシック" charset="0"/>
          <a:cs typeface="ＭＳ Ｐゴシック" charset="0"/>
        </a:defRPr>
      </a:lvl2pPr>
      <a:lvl3pPr algn="ctr" defTabSz="457200" rtl="0" eaLnBrk="0" fontAlgn="base" hangingPunct="0">
        <a:spcBef>
          <a:spcPct val="0"/>
        </a:spcBef>
        <a:spcAft>
          <a:spcPct val="0"/>
        </a:spcAft>
        <a:defRPr sz="4400">
          <a:solidFill>
            <a:schemeClr val="tx1"/>
          </a:solidFill>
          <a:latin typeface="Arial" charset="0"/>
          <a:ea typeface="ＭＳ Ｐゴシック" charset="0"/>
          <a:cs typeface="ＭＳ Ｐゴシック" charset="0"/>
        </a:defRPr>
      </a:lvl3pPr>
      <a:lvl4pPr algn="ctr" defTabSz="457200" rtl="0" eaLnBrk="0" fontAlgn="base" hangingPunct="0">
        <a:spcBef>
          <a:spcPct val="0"/>
        </a:spcBef>
        <a:spcAft>
          <a:spcPct val="0"/>
        </a:spcAft>
        <a:defRPr sz="4400">
          <a:solidFill>
            <a:schemeClr val="tx1"/>
          </a:solidFill>
          <a:latin typeface="Arial" charset="0"/>
          <a:ea typeface="ＭＳ Ｐゴシック" charset="0"/>
          <a:cs typeface="ＭＳ Ｐゴシック" charset="0"/>
        </a:defRPr>
      </a:lvl4pPr>
      <a:lvl5pPr algn="ctr" defTabSz="457200" rtl="0" eaLnBrk="0" fontAlgn="base" hangingPunct="0">
        <a:spcBef>
          <a:spcPct val="0"/>
        </a:spcBef>
        <a:spcAft>
          <a:spcPct val="0"/>
        </a:spcAft>
        <a:defRPr sz="4400">
          <a:solidFill>
            <a:schemeClr val="tx1"/>
          </a:solidFill>
          <a:latin typeface="Arial" charset="0"/>
          <a:ea typeface="ＭＳ Ｐゴシック" charset="0"/>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Arial" charset="0"/>
          <a:ea typeface="+mn-ea"/>
          <a:cs typeface="ＭＳ Ｐゴシック" charset="0"/>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Arial" charset="0"/>
          <a:ea typeface="+mn-ea"/>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Arial" charset="0"/>
          <a:ea typeface="+mn-ea"/>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Arial" charset="0"/>
          <a:ea typeface="+mn-ea"/>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Arial"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907704" y="1412776"/>
            <a:ext cx="6912768" cy="1863824"/>
          </a:xfrm>
        </p:spPr>
        <p:txBody>
          <a:bodyPr vert="horz" wrap="square" lIns="91440" tIns="45720" rIns="91440" bIns="45720" numCol="1" anchor="t" anchorCtr="0" compatLnSpc="1">
            <a:prstTxWarp prst="textNoShape">
              <a:avLst/>
            </a:prstTxWarp>
          </a:bodyPr>
          <a:lstStyle/>
          <a:p>
            <a:pPr algn="ctr" eaLnBrk="1" hangingPunct="1">
              <a:defRPr/>
            </a:pPr>
            <a:r>
              <a:rPr lang="de-DE" sz="2800" b="1" dirty="0"/>
              <a:t>E-Justice </a:t>
            </a:r>
            <a:r>
              <a:rPr lang="de-DE" sz="2800" dirty="0" smtClean="0"/>
              <a:t/>
            </a:r>
            <a:br>
              <a:rPr lang="de-DE" sz="2800" dirty="0" smtClean="0"/>
            </a:br>
            <a:r>
              <a:rPr lang="de-DE" sz="2800" dirty="0" smtClean="0"/>
              <a:t>-Freie </a:t>
            </a:r>
            <a:r>
              <a:rPr lang="de-DE" sz="2800" dirty="0"/>
              <a:t>juristische Internetprojekte - Analyse und Vernetzung</a:t>
            </a:r>
            <a:endParaRPr lang="de-DE" sz="2800" dirty="0">
              <a:solidFill>
                <a:srgbClr val="595959"/>
              </a:solidFill>
              <a:latin typeface="Verdana" charset="0"/>
            </a:endParaRPr>
          </a:p>
        </p:txBody>
      </p:sp>
      <p:sp>
        <p:nvSpPr>
          <p:cNvPr id="5123" name="Untertitel 2"/>
          <p:cNvSpPr>
            <a:spLocks noGrp="1"/>
          </p:cNvSpPr>
          <p:nvPr>
            <p:ph type="subTitle" idx="1"/>
          </p:nvPr>
        </p:nvSpPr>
        <p:spPr bwMode="auto">
          <a:xfrm>
            <a:off x="2743200" y="3429000"/>
            <a:ext cx="5643563" cy="2592288"/>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de-DE" dirty="0" smtClean="0">
                <a:solidFill>
                  <a:srgbClr val="595959"/>
                </a:solidFill>
                <a:latin typeface="Verdana" pitchFamily="34" charset="0"/>
              </a:rPr>
              <a:t>Saarbrücken, den 17.01.2014</a:t>
            </a:r>
          </a:p>
          <a:p>
            <a:pPr eaLnBrk="1" hangingPunct="1"/>
            <a:endParaRPr lang="de-DE" b="1" dirty="0" smtClean="0">
              <a:solidFill>
                <a:srgbClr val="595959"/>
              </a:solidFill>
              <a:latin typeface="Verdana" pitchFamily="34" charset="0"/>
            </a:endParaRPr>
          </a:p>
          <a:p>
            <a:pPr eaLnBrk="1" hangingPunct="1"/>
            <a:r>
              <a:rPr lang="de-DE" dirty="0" smtClean="0">
                <a:solidFill>
                  <a:srgbClr val="595959"/>
                </a:solidFill>
                <a:latin typeface="Verdana" pitchFamily="34" charset="0"/>
              </a:rPr>
              <a:t>Gruppe A – Inhaltliche Verbesserungen – WS 2013/2014</a:t>
            </a:r>
          </a:p>
          <a:p>
            <a:pPr eaLnBrk="1" hangingPunct="1"/>
            <a:r>
              <a:rPr lang="de-DE" dirty="0" smtClean="0">
                <a:solidFill>
                  <a:srgbClr val="595959"/>
                </a:solidFill>
                <a:latin typeface="Verdana" pitchFamily="34" charset="0"/>
              </a:rPr>
              <a:t>Dozent: Ralf </a:t>
            </a:r>
            <a:r>
              <a:rPr lang="de-DE" dirty="0" err="1" smtClean="0">
                <a:solidFill>
                  <a:srgbClr val="595959"/>
                </a:solidFill>
                <a:latin typeface="Verdana" pitchFamily="34" charset="0"/>
              </a:rPr>
              <a:t>Zosel</a:t>
            </a:r>
            <a:endParaRPr lang="de-DE" dirty="0" smtClean="0">
              <a:solidFill>
                <a:srgbClr val="595959"/>
              </a:solidFill>
              <a:latin typeface="Verdana" pitchFamily="34" charset="0"/>
            </a:endParaRPr>
          </a:p>
          <a:p>
            <a:pPr eaLnBrk="1" hangingPunct="1"/>
            <a:endParaRPr lang="de-DE" dirty="0" smtClean="0">
              <a:solidFill>
                <a:srgbClr val="595959"/>
              </a:solidFill>
              <a:latin typeface="Verdana" pitchFamily="34" charset="0"/>
            </a:endParaRPr>
          </a:p>
          <a:p>
            <a:pPr eaLnBrk="1" hangingPunct="1">
              <a:spcBef>
                <a:spcPts val="0"/>
              </a:spcBef>
            </a:pPr>
            <a:r>
              <a:rPr lang="de-DE" dirty="0" smtClean="0">
                <a:solidFill>
                  <a:srgbClr val="595959"/>
                </a:solidFill>
                <a:latin typeface="Verdana" pitchFamily="34" charset="0"/>
              </a:rPr>
              <a:t>Referenten: 	Jens Brinkhues</a:t>
            </a:r>
          </a:p>
          <a:p>
            <a:pPr eaLnBrk="1" hangingPunct="1">
              <a:spcBef>
                <a:spcPts val="0"/>
              </a:spcBef>
            </a:pPr>
            <a:r>
              <a:rPr lang="de-DE" dirty="0" smtClean="0">
                <a:solidFill>
                  <a:srgbClr val="595959"/>
                </a:solidFill>
                <a:latin typeface="Verdana" pitchFamily="34" charset="0"/>
              </a:rPr>
              <a:t>			Madeleine Adam								Clara Wolf										Laura Martin									Janine Peter									</a:t>
            </a:r>
            <a:r>
              <a:rPr lang="de-DE" dirty="0" err="1" smtClean="0">
                <a:solidFill>
                  <a:srgbClr val="595959"/>
                </a:solidFill>
                <a:latin typeface="Verdana" pitchFamily="34" charset="0"/>
              </a:rPr>
              <a:t>Dirc</a:t>
            </a:r>
            <a:r>
              <a:rPr lang="de-DE" dirty="0" smtClean="0">
                <a:solidFill>
                  <a:srgbClr val="595959"/>
                </a:solidFill>
                <a:latin typeface="Verdana" pitchFamily="34" charset="0"/>
              </a:rPr>
              <a:t> </a:t>
            </a:r>
            <a:r>
              <a:rPr lang="de-DE" dirty="0" err="1" smtClean="0">
                <a:solidFill>
                  <a:srgbClr val="595959"/>
                </a:solidFill>
                <a:latin typeface="Verdana" pitchFamily="34" charset="0"/>
              </a:rPr>
              <a:t>Klasing</a:t>
            </a:r>
            <a:endParaRPr lang="de-DE" dirty="0" smtClean="0">
              <a:solidFill>
                <a:srgbClr val="595959"/>
              </a:solidFill>
              <a:latin typeface="Verdana" pitchFamily="34" charset="0"/>
            </a:endParaRPr>
          </a:p>
          <a:p>
            <a:pPr eaLnBrk="1" hangingPunct="1">
              <a:spcBef>
                <a:spcPts val="0"/>
              </a:spcBef>
            </a:pPr>
            <a:r>
              <a:rPr lang="de-DE" dirty="0">
                <a:solidFill>
                  <a:srgbClr val="595959"/>
                </a:solidFill>
                <a:latin typeface="Verdana" pitchFamily="34" charset="0"/>
              </a:rPr>
              <a:t>	</a:t>
            </a:r>
            <a:r>
              <a:rPr lang="de-DE" dirty="0" smtClean="0">
                <a:solidFill>
                  <a:srgbClr val="595959"/>
                </a:solidFill>
                <a:latin typeface="Verdana" pitchFamily="34" charset="0"/>
              </a:rPr>
              <a:t>		</a:t>
            </a:r>
          </a:p>
          <a:p>
            <a:pPr eaLnBrk="1" hangingPunct="1"/>
            <a:r>
              <a:rPr lang="de-DE" dirty="0" smtClean="0">
                <a:solidFill>
                  <a:srgbClr val="595959"/>
                </a:solidFill>
                <a:latin typeface="Verdana" pitchFamily="34" charset="0"/>
              </a:rPr>
              <a:t>			</a:t>
            </a:r>
          </a:p>
        </p:txBody>
      </p:sp>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84168" y="4869160"/>
            <a:ext cx="2603500" cy="744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0"/>
          </p:nvPr>
        </p:nvSpPr>
        <p:spPr/>
        <p:txBody>
          <a:bodyPr/>
          <a:lstStyle/>
          <a:p>
            <a:pPr marL="0" indent="0">
              <a:buNone/>
            </a:pPr>
            <a:r>
              <a:rPr lang="de-DE" dirty="0" smtClean="0"/>
              <a:t>	</a:t>
            </a:r>
            <a:r>
              <a:rPr lang="de-DE" sz="1200" b="1" dirty="0" smtClean="0">
                <a:solidFill>
                  <a:schemeClr val="accent1">
                    <a:lumMod val="75000"/>
                  </a:schemeClr>
                </a:solidFill>
              </a:rPr>
              <a:t>Allgemeiner</a:t>
            </a:r>
            <a:r>
              <a:rPr lang="de-DE" sz="1200" dirty="0" smtClean="0">
                <a:solidFill>
                  <a:schemeClr val="accent1">
                    <a:lumMod val="75000"/>
                  </a:schemeClr>
                </a:solidFill>
              </a:rPr>
              <a:t> </a:t>
            </a:r>
            <a:r>
              <a:rPr lang="de-DE" sz="1200" b="1" dirty="0" smtClean="0">
                <a:solidFill>
                  <a:schemeClr val="accent1">
                    <a:lumMod val="75000"/>
                  </a:schemeClr>
                </a:solidFill>
              </a:rPr>
              <a:t>Überblick</a:t>
            </a:r>
            <a:endParaRPr lang="de-DE" sz="1200" b="1" dirty="0">
              <a:solidFill>
                <a:schemeClr val="accent1">
                  <a:lumMod val="75000"/>
                </a:schemeClr>
              </a:solidFill>
            </a:endParaRPr>
          </a:p>
        </p:txBody>
      </p:sp>
      <p:sp>
        <p:nvSpPr>
          <p:cNvPr id="3" name="Textplatzhalter 2"/>
          <p:cNvSpPr>
            <a:spLocks noGrp="1"/>
          </p:cNvSpPr>
          <p:nvPr>
            <p:ph type="body" sz="quarter" idx="11"/>
          </p:nvPr>
        </p:nvSpPr>
        <p:spPr>
          <a:xfrm>
            <a:off x="1130400" y="1124744"/>
            <a:ext cx="7239000" cy="4703056"/>
          </a:xfrm>
        </p:spPr>
        <p:txBody>
          <a:bodyPr/>
          <a:lstStyle/>
          <a:p>
            <a:pPr algn="ctr"/>
            <a:r>
              <a:rPr lang="de-DE" sz="2000" b="1" u="sng" dirty="0" smtClean="0"/>
              <a:t>Aufgabenfelder:</a:t>
            </a:r>
          </a:p>
          <a:p>
            <a:endParaRPr lang="de-DE" dirty="0" smtClean="0"/>
          </a:p>
          <a:p>
            <a:pPr marL="0" indent="0"/>
            <a:endParaRPr lang="de-DE" sz="1600" i="1" dirty="0"/>
          </a:p>
        </p:txBody>
      </p:sp>
      <p:sp>
        <p:nvSpPr>
          <p:cNvPr id="4" name="Fußzeilenplatzhalter 3"/>
          <p:cNvSpPr>
            <a:spLocks noGrp="1"/>
          </p:cNvSpPr>
          <p:nvPr>
            <p:ph type="ftr" sz="quarter" idx="12"/>
          </p:nvPr>
        </p:nvSpPr>
        <p:spPr/>
        <p:txBody>
          <a:bodyPr/>
          <a:lstStyle/>
          <a:p>
            <a:pPr>
              <a:defRPr/>
            </a:pPr>
            <a:r>
              <a:rPr lang="de-DE" dirty="0" smtClean="0"/>
              <a:t>Gruppe A</a:t>
            </a:r>
            <a:endParaRPr lang="de-DE" dirty="0"/>
          </a:p>
        </p:txBody>
      </p:sp>
      <p:sp>
        <p:nvSpPr>
          <p:cNvPr id="5" name="Foliennummernplatzhalter 4"/>
          <p:cNvSpPr>
            <a:spLocks noGrp="1"/>
          </p:cNvSpPr>
          <p:nvPr>
            <p:ph type="sldNum" sz="quarter" idx="13"/>
          </p:nvPr>
        </p:nvSpPr>
        <p:spPr/>
        <p:txBody>
          <a:bodyPr/>
          <a:lstStyle/>
          <a:p>
            <a:pPr>
              <a:defRPr/>
            </a:pPr>
            <a:fld id="{DC3036DF-F90A-41F0-80D2-A7976961973B}" type="slidenum">
              <a:rPr lang="de-DE" smtClean="0"/>
              <a:pPr>
                <a:defRPr/>
              </a:pPr>
              <a:t>2</a:t>
            </a:fld>
            <a:endParaRPr lang="de-DE"/>
          </a:p>
        </p:txBody>
      </p:sp>
      <p:sp>
        <p:nvSpPr>
          <p:cNvPr id="6" name="Datumsplatzhalter 5"/>
          <p:cNvSpPr>
            <a:spLocks noGrp="1"/>
          </p:cNvSpPr>
          <p:nvPr>
            <p:ph type="dt" sz="half" idx="14"/>
          </p:nvPr>
        </p:nvSpPr>
        <p:spPr/>
        <p:txBody>
          <a:bodyPr/>
          <a:lstStyle/>
          <a:p>
            <a:pPr>
              <a:defRPr/>
            </a:pPr>
            <a:fld id="{70329AA9-7DCE-4225-B025-7A2E6ED29BA8}" type="datetime1">
              <a:rPr lang="de-DE" smtClean="0"/>
              <a:pPr>
                <a:defRPr/>
              </a:pPr>
              <a:t>17.01.2014</a:t>
            </a:fld>
            <a:endParaRPr lang="de-DE"/>
          </a:p>
        </p:txBody>
      </p:sp>
      <p:sp>
        <p:nvSpPr>
          <p:cNvPr id="7" name="Rechteck 6"/>
          <p:cNvSpPr/>
          <p:nvPr/>
        </p:nvSpPr>
        <p:spPr>
          <a:xfrm>
            <a:off x="1130400" y="1663547"/>
            <a:ext cx="7128000" cy="3960440"/>
          </a:xfrm>
          <a:prstGeom prst="rect">
            <a:avLst/>
          </a:prstGeom>
          <a:solidFill>
            <a:schemeClr val="bg1">
              <a:lumMod val="8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spcBef>
                <a:spcPts val="600"/>
              </a:spcBef>
              <a:buAutoNum type="alphaUcPeriod"/>
            </a:pPr>
            <a:r>
              <a:rPr lang="de-DE" b="1" dirty="0" smtClean="0">
                <a:solidFill>
                  <a:schemeClr val="tx1">
                    <a:lumMod val="65000"/>
                    <a:lumOff val="35000"/>
                  </a:schemeClr>
                </a:solidFill>
              </a:rPr>
              <a:t> Suche </a:t>
            </a:r>
            <a:r>
              <a:rPr lang="de-DE" b="1" dirty="0">
                <a:solidFill>
                  <a:schemeClr val="tx1">
                    <a:lumMod val="65000"/>
                    <a:lumOff val="35000"/>
                  </a:schemeClr>
                </a:solidFill>
              </a:rPr>
              <a:t>nach Projektgestaltern + E-Mail-Adresse</a:t>
            </a:r>
          </a:p>
          <a:p>
            <a:pPr marL="0" indent="0">
              <a:spcBef>
                <a:spcPts val="600"/>
              </a:spcBef>
            </a:pPr>
            <a:r>
              <a:rPr lang="de-DE" dirty="0">
                <a:solidFill>
                  <a:schemeClr val="tx1">
                    <a:lumMod val="65000"/>
                    <a:lumOff val="35000"/>
                  </a:schemeClr>
                </a:solidFill>
              </a:rPr>
              <a:t>               </a:t>
            </a:r>
            <a:r>
              <a:rPr lang="de-DE" dirty="0" smtClean="0">
                <a:solidFill>
                  <a:schemeClr val="tx1">
                    <a:lumMod val="65000"/>
                    <a:lumOff val="35000"/>
                  </a:schemeClr>
                </a:solidFill>
              </a:rPr>
              <a:t> </a:t>
            </a:r>
            <a:r>
              <a:rPr lang="de-DE" dirty="0" smtClean="0">
                <a:solidFill>
                  <a:schemeClr val="tx1">
                    <a:lumMod val="65000"/>
                    <a:lumOff val="35000"/>
                  </a:schemeClr>
                </a:solidFill>
              </a:rPr>
              <a:t> </a:t>
            </a:r>
            <a:r>
              <a:rPr lang="de-DE" i="1" dirty="0" smtClean="0">
                <a:solidFill>
                  <a:schemeClr val="tx1">
                    <a:lumMod val="65000"/>
                    <a:lumOff val="35000"/>
                  </a:schemeClr>
                </a:solidFill>
              </a:rPr>
              <a:t>Jens </a:t>
            </a:r>
            <a:r>
              <a:rPr lang="de-DE" i="1" dirty="0">
                <a:solidFill>
                  <a:schemeClr val="tx1">
                    <a:lumMod val="65000"/>
                    <a:lumOff val="35000"/>
                  </a:schemeClr>
                </a:solidFill>
              </a:rPr>
              <a:t>Brinkhues, Laura Martin, Janine Peter</a:t>
            </a:r>
          </a:p>
          <a:p>
            <a:pPr marL="0" indent="0"/>
            <a:endParaRPr lang="de-DE" i="1" dirty="0">
              <a:solidFill>
                <a:schemeClr val="tx1">
                  <a:lumMod val="65000"/>
                  <a:lumOff val="35000"/>
                </a:schemeClr>
              </a:solidFill>
            </a:endParaRPr>
          </a:p>
          <a:p>
            <a:pPr>
              <a:buAutoNum type="alphaUcPeriod" startAt="2"/>
            </a:pPr>
            <a:r>
              <a:rPr lang="de-DE" b="1" dirty="0" smtClean="0">
                <a:solidFill>
                  <a:schemeClr val="tx1">
                    <a:lumMod val="65000"/>
                    <a:lumOff val="35000"/>
                  </a:schemeClr>
                </a:solidFill>
              </a:rPr>
              <a:t> Taxonomie</a:t>
            </a:r>
            <a:endParaRPr lang="de-DE" b="1" dirty="0">
              <a:solidFill>
                <a:schemeClr val="tx1">
                  <a:lumMod val="65000"/>
                  <a:lumOff val="35000"/>
                </a:schemeClr>
              </a:solidFill>
            </a:endParaRPr>
          </a:p>
          <a:p>
            <a:pPr marL="0" indent="0">
              <a:spcBef>
                <a:spcPts val="600"/>
              </a:spcBef>
            </a:pPr>
            <a:r>
              <a:rPr lang="de-DE" i="1" dirty="0">
                <a:solidFill>
                  <a:schemeClr val="tx1">
                    <a:lumMod val="65000"/>
                    <a:lumOff val="35000"/>
                  </a:schemeClr>
                </a:solidFill>
              </a:rPr>
              <a:t>               </a:t>
            </a:r>
            <a:r>
              <a:rPr lang="de-DE" i="1" dirty="0" smtClean="0">
                <a:solidFill>
                  <a:schemeClr val="tx1">
                    <a:lumMod val="65000"/>
                    <a:lumOff val="35000"/>
                  </a:schemeClr>
                </a:solidFill>
              </a:rPr>
              <a:t> </a:t>
            </a:r>
            <a:r>
              <a:rPr lang="de-DE" i="1" dirty="0" smtClean="0">
                <a:solidFill>
                  <a:schemeClr val="tx1">
                    <a:lumMod val="65000"/>
                    <a:lumOff val="35000"/>
                  </a:schemeClr>
                </a:solidFill>
              </a:rPr>
              <a:t> Madeleine </a:t>
            </a:r>
            <a:r>
              <a:rPr lang="de-DE" i="1" dirty="0">
                <a:solidFill>
                  <a:schemeClr val="tx1">
                    <a:lumMod val="65000"/>
                    <a:lumOff val="35000"/>
                  </a:schemeClr>
                </a:solidFill>
              </a:rPr>
              <a:t>Adam</a:t>
            </a:r>
          </a:p>
          <a:p>
            <a:endParaRPr lang="de-DE" i="1" dirty="0">
              <a:solidFill>
                <a:schemeClr val="tx1">
                  <a:lumMod val="65000"/>
                  <a:lumOff val="35000"/>
                </a:schemeClr>
              </a:solidFill>
            </a:endParaRPr>
          </a:p>
          <a:p>
            <a:pPr>
              <a:buAutoNum type="alphaUcPeriod" startAt="4"/>
            </a:pPr>
            <a:r>
              <a:rPr lang="de-DE" b="1" dirty="0" smtClean="0">
                <a:solidFill>
                  <a:schemeClr val="tx1">
                    <a:lumMod val="65000"/>
                    <a:lumOff val="35000"/>
                  </a:schemeClr>
                </a:solidFill>
              </a:rPr>
              <a:t> Neue </a:t>
            </a:r>
            <a:r>
              <a:rPr lang="de-DE" b="1" dirty="0">
                <a:solidFill>
                  <a:schemeClr val="tx1">
                    <a:lumMod val="65000"/>
                    <a:lumOff val="35000"/>
                  </a:schemeClr>
                </a:solidFill>
              </a:rPr>
              <a:t>Projekte hinzufügen </a:t>
            </a:r>
          </a:p>
          <a:p>
            <a:pPr marL="0" indent="0">
              <a:spcBef>
                <a:spcPts val="600"/>
              </a:spcBef>
            </a:pPr>
            <a:r>
              <a:rPr lang="de-DE" i="1" dirty="0">
                <a:solidFill>
                  <a:schemeClr val="tx1">
                    <a:lumMod val="65000"/>
                    <a:lumOff val="35000"/>
                  </a:schemeClr>
                </a:solidFill>
              </a:rPr>
              <a:t>               </a:t>
            </a:r>
            <a:r>
              <a:rPr lang="de-DE" i="1" dirty="0" smtClean="0">
                <a:solidFill>
                  <a:schemeClr val="tx1">
                    <a:lumMod val="65000"/>
                    <a:lumOff val="35000"/>
                  </a:schemeClr>
                </a:solidFill>
              </a:rPr>
              <a:t> </a:t>
            </a:r>
            <a:r>
              <a:rPr lang="de-DE" i="1" dirty="0" smtClean="0">
                <a:solidFill>
                  <a:schemeClr val="tx1">
                    <a:lumMod val="65000"/>
                    <a:lumOff val="35000"/>
                  </a:schemeClr>
                </a:solidFill>
              </a:rPr>
              <a:t> Clara </a:t>
            </a:r>
            <a:r>
              <a:rPr lang="de-DE" i="1" dirty="0">
                <a:solidFill>
                  <a:schemeClr val="tx1">
                    <a:lumMod val="65000"/>
                    <a:lumOff val="35000"/>
                  </a:schemeClr>
                </a:solidFill>
              </a:rPr>
              <a:t>Wolf</a:t>
            </a:r>
          </a:p>
          <a:p>
            <a:pPr marL="0" indent="0"/>
            <a:endParaRPr lang="de-DE" i="1" dirty="0">
              <a:solidFill>
                <a:schemeClr val="tx1">
                  <a:lumMod val="65000"/>
                  <a:lumOff val="35000"/>
                </a:schemeClr>
              </a:solidFill>
            </a:endParaRPr>
          </a:p>
          <a:p>
            <a:pPr>
              <a:buAutoNum type="alphaUcPeriod" startAt="3"/>
            </a:pPr>
            <a:r>
              <a:rPr lang="de-DE" b="1" dirty="0" smtClean="0">
                <a:solidFill>
                  <a:schemeClr val="tx1">
                    <a:lumMod val="65000"/>
                    <a:lumOff val="35000"/>
                  </a:schemeClr>
                </a:solidFill>
              </a:rPr>
              <a:t> Doppelte </a:t>
            </a:r>
            <a:r>
              <a:rPr lang="de-DE" b="1" dirty="0">
                <a:solidFill>
                  <a:schemeClr val="tx1">
                    <a:lumMod val="65000"/>
                    <a:lumOff val="35000"/>
                  </a:schemeClr>
                </a:solidFill>
              </a:rPr>
              <a:t>Projekte eliminieren</a:t>
            </a:r>
          </a:p>
          <a:p>
            <a:pPr>
              <a:spcBef>
                <a:spcPts val="600"/>
              </a:spcBef>
            </a:pPr>
            <a:r>
              <a:rPr lang="de-DE" dirty="0">
                <a:solidFill>
                  <a:schemeClr val="tx1">
                    <a:lumMod val="65000"/>
                    <a:lumOff val="35000"/>
                  </a:schemeClr>
                </a:solidFill>
              </a:rPr>
              <a:t>               </a:t>
            </a:r>
            <a:r>
              <a:rPr lang="de-DE" dirty="0" smtClean="0">
                <a:solidFill>
                  <a:schemeClr val="tx1">
                    <a:lumMod val="65000"/>
                    <a:lumOff val="35000"/>
                  </a:schemeClr>
                </a:solidFill>
              </a:rPr>
              <a:t> </a:t>
            </a:r>
            <a:r>
              <a:rPr lang="de-DE" dirty="0" smtClean="0">
                <a:solidFill>
                  <a:schemeClr val="tx1">
                    <a:lumMod val="65000"/>
                    <a:lumOff val="35000"/>
                  </a:schemeClr>
                </a:solidFill>
              </a:rPr>
              <a:t> </a:t>
            </a:r>
            <a:r>
              <a:rPr lang="de-DE" i="1" dirty="0" err="1" smtClean="0">
                <a:solidFill>
                  <a:schemeClr val="tx1">
                    <a:lumMod val="65000"/>
                    <a:lumOff val="35000"/>
                  </a:schemeClr>
                </a:solidFill>
              </a:rPr>
              <a:t>Dirc</a:t>
            </a:r>
            <a:r>
              <a:rPr lang="de-DE" i="1" dirty="0" smtClean="0">
                <a:solidFill>
                  <a:schemeClr val="tx1">
                    <a:lumMod val="65000"/>
                    <a:lumOff val="35000"/>
                  </a:schemeClr>
                </a:solidFill>
              </a:rPr>
              <a:t> </a:t>
            </a:r>
            <a:r>
              <a:rPr lang="de-DE" i="1" dirty="0" err="1">
                <a:solidFill>
                  <a:schemeClr val="tx1">
                    <a:lumMod val="65000"/>
                    <a:lumOff val="35000"/>
                  </a:schemeClr>
                </a:solidFill>
              </a:rPr>
              <a:t>Klasing</a:t>
            </a:r>
            <a:endParaRPr lang="de-DE" i="1" dirty="0">
              <a:solidFill>
                <a:schemeClr val="tx1">
                  <a:lumMod val="65000"/>
                  <a:lumOff val="35000"/>
                </a:schemeClr>
              </a:solidFill>
            </a:endParaRPr>
          </a:p>
          <a:p>
            <a:pPr algn="ctr"/>
            <a:endParaRPr lang="de-DE" dirty="0"/>
          </a:p>
        </p:txBody>
      </p:sp>
      <p:sp>
        <p:nvSpPr>
          <p:cNvPr id="8" name="Eingekerbter Pfeil nach rechts 7"/>
          <p:cNvSpPr/>
          <p:nvPr/>
        </p:nvSpPr>
        <p:spPr>
          <a:xfrm>
            <a:off x="1745870" y="2181481"/>
            <a:ext cx="504056" cy="288032"/>
          </a:xfrm>
          <a:prstGeom prst="notched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1475" y="3031786"/>
            <a:ext cx="603250" cy="407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83873" y="3972762"/>
            <a:ext cx="628049" cy="407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6272" y="4870208"/>
            <a:ext cx="603250" cy="407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35311589"/>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circle(in)">
                                      <p:cBhvr>
                                        <p:cTn id="21" dur="2000"/>
                                        <p:tgtEl>
                                          <p:spTgt spid="7"/>
                                        </p:tgtEl>
                                      </p:cBhvr>
                                    </p:animEffec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1026"/>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nodeType="clickEffect">
                                  <p:stCondLst>
                                    <p:cond delay="0"/>
                                  </p:stCondLst>
                                  <p:childTnLst>
                                    <p:set>
                                      <p:cBhvr>
                                        <p:cTn id="33" dur="1" fill="hold">
                                          <p:stCondLst>
                                            <p:cond delay="0"/>
                                          </p:stCondLst>
                                        </p:cTn>
                                        <p:tgtEl>
                                          <p:spTgt spid="1027"/>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nodeType="clickEffect">
                                  <p:stCondLst>
                                    <p:cond delay="0"/>
                                  </p:stCondLst>
                                  <p:childTnLst>
                                    <p:set>
                                      <p:cBhvr>
                                        <p:cTn id="37" dur="1" fill="hold">
                                          <p:stCondLst>
                                            <p:cond delay="0"/>
                                          </p:stCondLst>
                                        </p:cTn>
                                        <p:tgtEl>
                                          <p:spTgt spid="10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build="p"/>
      <p:bldP spid="7" grpId="0" animBg="1"/>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0"/>
          </p:nvPr>
        </p:nvSpPr>
        <p:spPr>
          <a:xfrm>
            <a:off x="936000" y="262800"/>
            <a:ext cx="4068048" cy="685800"/>
          </a:xfrm>
        </p:spPr>
        <p:txBody>
          <a:bodyPr/>
          <a:lstStyle/>
          <a:p>
            <a:pPr marL="0" indent="0">
              <a:buNone/>
            </a:pPr>
            <a:r>
              <a:rPr lang="de-DE" sz="1100" b="1" dirty="0" smtClean="0"/>
              <a:t>	</a:t>
            </a:r>
            <a:r>
              <a:rPr lang="de-DE" sz="1100" b="1" dirty="0" smtClean="0">
                <a:solidFill>
                  <a:schemeClr val="accent1">
                    <a:lumMod val="75000"/>
                  </a:schemeClr>
                </a:solidFill>
              </a:rPr>
              <a:t>A</a:t>
            </a:r>
            <a:r>
              <a:rPr lang="de-DE" sz="1100" b="1" dirty="0">
                <a:solidFill>
                  <a:schemeClr val="accent1">
                    <a:lumMod val="75000"/>
                  </a:schemeClr>
                </a:solidFill>
              </a:rPr>
              <a:t>. Suche nach Gestalter + E-Mail-Adresse</a:t>
            </a:r>
          </a:p>
          <a:p>
            <a:endParaRPr lang="de-DE" dirty="0"/>
          </a:p>
        </p:txBody>
      </p:sp>
      <p:sp>
        <p:nvSpPr>
          <p:cNvPr id="3" name="Textplatzhalter 2"/>
          <p:cNvSpPr>
            <a:spLocks noGrp="1"/>
          </p:cNvSpPr>
          <p:nvPr>
            <p:ph type="body" sz="quarter" idx="11"/>
          </p:nvPr>
        </p:nvSpPr>
        <p:spPr>
          <a:xfrm>
            <a:off x="1043608" y="1196752"/>
            <a:ext cx="7325792" cy="720080"/>
          </a:xfrm>
          <a:noFill/>
        </p:spPr>
        <p:txBody>
          <a:bodyPr/>
          <a:lstStyle/>
          <a:p>
            <a:pPr algn="ctr">
              <a:spcBef>
                <a:spcPts val="1200"/>
              </a:spcBef>
            </a:pPr>
            <a:r>
              <a:rPr lang="de-DE" sz="2000" b="1" u="sng" dirty="0" smtClean="0"/>
              <a:t>Vorgehensweise:</a:t>
            </a:r>
          </a:p>
          <a:p>
            <a:pPr algn="ctr">
              <a:spcBef>
                <a:spcPts val="1200"/>
              </a:spcBef>
            </a:pPr>
            <a:endParaRPr lang="de-DE" b="1" u="sng" dirty="0" smtClean="0"/>
          </a:p>
          <a:p>
            <a:pPr marL="0" indent="0"/>
            <a:r>
              <a:rPr lang="de-DE" sz="1600" dirty="0" smtClean="0"/>
              <a:t> </a:t>
            </a:r>
            <a:endParaRPr lang="de-DE" sz="1600" dirty="0"/>
          </a:p>
          <a:p>
            <a:r>
              <a:rPr lang="de-DE" dirty="0" smtClean="0"/>
              <a:t> </a:t>
            </a:r>
            <a:endParaRPr lang="de-DE" dirty="0"/>
          </a:p>
        </p:txBody>
      </p:sp>
      <p:sp>
        <p:nvSpPr>
          <p:cNvPr id="4" name="Fußzeilenplatzhalter 3"/>
          <p:cNvSpPr>
            <a:spLocks noGrp="1"/>
          </p:cNvSpPr>
          <p:nvPr>
            <p:ph type="ftr" sz="quarter" idx="12"/>
          </p:nvPr>
        </p:nvSpPr>
        <p:spPr/>
        <p:txBody>
          <a:bodyPr/>
          <a:lstStyle/>
          <a:p>
            <a:pPr>
              <a:defRPr/>
            </a:pPr>
            <a:r>
              <a:rPr lang="de-DE" dirty="0" smtClean="0"/>
              <a:t>Jens Brinkhues</a:t>
            </a:r>
            <a:endParaRPr lang="de-DE" dirty="0"/>
          </a:p>
        </p:txBody>
      </p:sp>
      <p:sp>
        <p:nvSpPr>
          <p:cNvPr id="5" name="Foliennummernplatzhalter 4"/>
          <p:cNvSpPr>
            <a:spLocks noGrp="1"/>
          </p:cNvSpPr>
          <p:nvPr>
            <p:ph type="sldNum" sz="quarter" idx="13"/>
          </p:nvPr>
        </p:nvSpPr>
        <p:spPr/>
        <p:txBody>
          <a:bodyPr/>
          <a:lstStyle/>
          <a:p>
            <a:pPr>
              <a:defRPr/>
            </a:pPr>
            <a:fld id="{DC3036DF-F90A-41F0-80D2-A7976961973B}" type="slidenum">
              <a:rPr lang="de-DE" smtClean="0"/>
              <a:pPr>
                <a:defRPr/>
              </a:pPr>
              <a:t>3</a:t>
            </a:fld>
            <a:endParaRPr lang="de-DE"/>
          </a:p>
        </p:txBody>
      </p:sp>
      <p:sp>
        <p:nvSpPr>
          <p:cNvPr id="6" name="Datumsplatzhalter 5"/>
          <p:cNvSpPr>
            <a:spLocks noGrp="1"/>
          </p:cNvSpPr>
          <p:nvPr>
            <p:ph type="dt" sz="half" idx="14"/>
          </p:nvPr>
        </p:nvSpPr>
        <p:spPr/>
        <p:txBody>
          <a:bodyPr/>
          <a:lstStyle/>
          <a:p>
            <a:pPr>
              <a:defRPr/>
            </a:pPr>
            <a:fld id="{70329AA9-7DCE-4225-B025-7A2E6ED29BA8}" type="datetime1">
              <a:rPr lang="de-DE" smtClean="0"/>
              <a:pPr>
                <a:defRPr/>
              </a:pPr>
              <a:t>17.01.2014</a:t>
            </a:fld>
            <a:endParaRPr lang="de-DE"/>
          </a:p>
        </p:txBody>
      </p:sp>
      <p:sp>
        <p:nvSpPr>
          <p:cNvPr id="10" name="Legende mit Pfeil nach unten 9"/>
          <p:cNvSpPr/>
          <p:nvPr/>
        </p:nvSpPr>
        <p:spPr>
          <a:xfrm>
            <a:off x="1043608" y="1700808"/>
            <a:ext cx="7128000" cy="3566737"/>
          </a:xfrm>
          <a:prstGeom prst="downArrowCallout">
            <a:avLst>
              <a:gd name="adj1" fmla="val 22665"/>
              <a:gd name="adj2" fmla="val 25000"/>
              <a:gd name="adj3" fmla="val 25000"/>
              <a:gd name="adj4" fmla="val 64977"/>
            </a:avLst>
          </a:prstGeom>
          <a:solidFill>
            <a:schemeClr val="bg1">
              <a:lumMod val="85000"/>
            </a:schemeClr>
          </a:solidFill>
          <a:ln>
            <a:solidFill>
              <a:schemeClr val="bg1">
                <a:lumMod val="6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marL="457200" indent="-457200">
              <a:spcBef>
                <a:spcPts val="600"/>
              </a:spcBef>
              <a:buFont typeface="+mj-lt"/>
              <a:buAutoNum type="arabicParenBoth"/>
            </a:pPr>
            <a:endParaRPr lang="de-DE" sz="1600" dirty="0" smtClean="0">
              <a:solidFill>
                <a:schemeClr val="tx1">
                  <a:lumMod val="65000"/>
                  <a:lumOff val="35000"/>
                </a:schemeClr>
              </a:solidFill>
              <a:latin typeface="Verdana" pitchFamily="34" charset="0"/>
              <a:ea typeface="Verdana" pitchFamily="34" charset="0"/>
              <a:cs typeface="Verdana" pitchFamily="34" charset="0"/>
            </a:endParaRPr>
          </a:p>
          <a:p>
            <a:pPr marL="457200" indent="-457200">
              <a:spcBef>
                <a:spcPts val="600"/>
              </a:spcBef>
              <a:buFont typeface="+mj-lt"/>
              <a:buAutoNum type="arabicParenBoth"/>
            </a:pPr>
            <a:r>
              <a:rPr lang="de-DE" sz="1600" dirty="0" smtClean="0">
                <a:solidFill>
                  <a:schemeClr val="tx1">
                    <a:lumMod val="65000"/>
                    <a:lumOff val="35000"/>
                  </a:schemeClr>
                </a:solidFill>
                <a:latin typeface="Verdana" pitchFamily="34" charset="0"/>
                <a:ea typeface="Verdana" pitchFamily="34" charset="0"/>
                <a:cs typeface="Verdana" pitchFamily="34" charset="0"/>
              </a:rPr>
              <a:t>In </a:t>
            </a:r>
            <a:r>
              <a:rPr lang="de-DE" sz="1600" dirty="0" smtClean="0">
                <a:solidFill>
                  <a:schemeClr val="tx1">
                    <a:lumMod val="65000"/>
                    <a:lumOff val="35000"/>
                  </a:schemeClr>
                </a:solidFill>
                <a:latin typeface="Verdana" pitchFamily="34" charset="0"/>
                <a:ea typeface="Verdana" pitchFamily="34" charset="0"/>
                <a:cs typeface="Verdana" pitchFamily="34" charset="0"/>
              </a:rPr>
              <a:t>der Datenbank entsprechendes Projekt auswählen z.B.: </a:t>
            </a:r>
            <a:r>
              <a:rPr lang="de-DE" sz="1600" dirty="0" smtClean="0">
                <a:solidFill>
                  <a:schemeClr val="tx1">
                    <a:lumMod val="65000"/>
                    <a:lumOff val="35000"/>
                  </a:schemeClr>
                </a:solidFill>
                <a:latin typeface="Verdana" pitchFamily="34" charset="0"/>
                <a:ea typeface="Verdana" pitchFamily="34" charset="0"/>
                <a:cs typeface="Verdana" pitchFamily="34" charset="0"/>
              </a:rPr>
              <a:t>„Kanzlei-Blaufelder“</a:t>
            </a:r>
            <a:endParaRPr lang="de-DE" sz="1600" dirty="0" smtClean="0">
              <a:solidFill>
                <a:schemeClr val="tx1">
                  <a:lumMod val="65000"/>
                  <a:lumOff val="35000"/>
                </a:schemeClr>
              </a:solidFill>
              <a:latin typeface="Verdana" pitchFamily="34" charset="0"/>
              <a:ea typeface="Verdana" pitchFamily="34" charset="0"/>
              <a:cs typeface="Verdana" pitchFamily="34" charset="0"/>
            </a:endParaRPr>
          </a:p>
          <a:p>
            <a:pPr marL="457200" indent="-457200">
              <a:spcBef>
                <a:spcPts val="1200"/>
              </a:spcBef>
              <a:buFont typeface="+mj-lt"/>
              <a:buAutoNum type="arabicParenBoth"/>
            </a:pPr>
            <a:r>
              <a:rPr lang="de-DE" sz="1600" dirty="0" smtClean="0">
                <a:solidFill>
                  <a:schemeClr val="tx1">
                    <a:lumMod val="65000"/>
                    <a:lumOff val="35000"/>
                  </a:schemeClr>
                </a:solidFill>
                <a:latin typeface="Verdana" pitchFamily="34" charset="0"/>
                <a:ea typeface="Verdana" pitchFamily="34" charset="0"/>
                <a:cs typeface="Verdana" pitchFamily="34" charset="0"/>
              </a:rPr>
              <a:t>URL </a:t>
            </a:r>
            <a:r>
              <a:rPr lang="de-DE" sz="1600" dirty="0" smtClean="0">
                <a:solidFill>
                  <a:schemeClr val="tx1">
                    <a:lumMod val="65000"/>
                    <a:lumOff val="35000"/>
                  </a:schemeClr>
                </a:solidFill>
                <a:latin typeface="Verdana" pitchFamily="34" charset="0"/>
                <a:ea typeface="Verdana" pitchFamily="34" charset="0"/>
                <a:cs typeface="Verdana" pitchFamily="34" charset="0"/>
              </a:rPr>
              <a:t>aufrufen </a:t>
            </a:r>
            <a:endParaRPr lang="de-DE" sz="1600" dirty="0">
              <a:solidFill>
                <a:schemeClr val="tx1">
                  <a:lumMod val="65000"/>
                  <a:lumOff val="35000"/>
                </a:schemeClr>
              </a:solidFill>
              <a:latin typeface="Verdana" pitchFamily="34" charset="0"/>
              <a:ea typeface="Verdana" pitchFamily="34" charset="0"/>
              <a:cs typeface="Verdana" pitchFamily="34" charset="0"/>
            </a:endParaRPr>
          </a:p>
          <a:p>
            <a:pPr marL="457200" indent="-457200">
              <a:spcBef>
                <a:spcPts val="1200"/>
              </a:spcBef>
              <a:buFont typeface="+mj-lt"/>
              <a:buAutoNum type="arabicParenBoth"/>
            </a:pPr>
            <a:r>
              <a:rPr lang="de-DE" sz="1600" dirty="0">
                <a:solidFill>
                  <a:schemeClr val="tx1">
                    <a:lumMod val="65000"/>
                    <a:lumOff val="35000"/>
                  </a:schemeClr>
                </a:solidFill>
                <a:latin typeface="Verdana" pitchFamily="34" charset="0"/>
                <a:ea typeface="Verdana" pitchFamily="34" charset="0"/>
                <a:cs typeface="Verdana" pitchFamily="34" charset="0"/>
              </a:rPr>
              <a:t>Auf </a:t>
            </a:r>
            <a:r>
              <a:rPr lang="de-DE" sz="1600" dirty="0" smtClean="0">
                <a:solidFill>
                  <a:schemeClr val="tx1">
                    <a:lumMod val="65000"/>
                    <a:lumOff val="35000"/>
                  </a:schemeClr>
                </a:solidFill>
                <a:latin typeface="Verdana" pitchFamily="34" charset="0"/>
                <a:ea typeface="Verdana" pitchFamily="34" charset="0"/>
                <a:cs typeface="Verdana" pitchFamily="34" charset="0"/>
              </a:rPr>
              <a:t>Website nach Betreiber/Gestalter suchen z.B.: </a:t>
            </a:r>
          </a:p>
          <a:p>
            <a:pPr marL="0" indent="0">
              <a:spcBef>
                <a:spcPts val="0"/>
              </a:spcBef>
            </a:pPr>
            <a:r>
              <a:rPr lang="de-DE" sz="1600" dirty="0" smtClean="0">
                <a:solidFill>
                  <a:schemeClr val="tx1">
                    <a:lumMod val="65000"/>
                    <a:lumOff val="35000"/>
                  </a:schemeClr>
                </a:solidFill>
                <a:latin typeface="Verdana" pitchFamily="34" charset="0"/>
                <a:ea typeface="Verdana" pitchFamily="34" charset="0"/>
                <a:cs typeface="Verdana" pitchFamily="34" charset="0"/>
              </a:rPr>
              <a:t>	Impressum  -&gt; „Verantwortlich für den Inhalt…“</a:t>
            </a:r>
          </a:p>
          <a:p>
            <a:pPr marL="0" indent="0">
              <a:spcBef>
                <a:spcPts val="1200"/>
              </a:spcBef>
            </a:pPr>
            <a:r>
              <a:rPr lang="de-DE" sz="1600" dirty="0" smtClean="0">
                <a:solidFill>
                  <a:schemeClr val="tx1">
                    <a:lumMod val="65000"/>
                    <a:lumOff val="35000"/>
                  </a:schemeClr>
                </a:solidFill>
                <a:latin typeface="Verdana" pitchFamily="34" charset="0"/>
                <a:ea typeface="Verdana" pitchFamily="34" charset="0"/>
                <a:cs typeface="Verdana" pitchFamily="34" charset="0"/>
              </a:rPr>
              <a:t>(4) Gestalter und E-Mail in Maske „Bearbeiten“ hinzufügen</a:t>
            </a:r>
          </a:p>
          <a:p>
            <a:pPr algn="ctr"/>
            <a:endParaRPr lang="de-DE" dirty="0">
              <a:effectLst/>
            </a:endParaRPr>
          </a:p>
        </p:txBody>
      </p:sp>
      <p:sp>
        <p:nvSpPr>
          <p:cNvPr id="11" name="Textfeld 10"/>
          <p:cNvSpPr txBox="1"/>
          <p:nvPr/>
        </p:nvSpPr>
        <p:spPr>
          <a:xfrm>
            <a:off x="2882154" y="5267545"/>
            <a:ext cx="3470121" cy="646331"/>
          </a:xfrm>
          <a:prstGeom prst="rect">
            <a:avLst/>
          </a:prstGeom>
          <a:noFill/>
        </p:spPr>
        <p:txBody>
          <a:bodyPr wrap="square" rtlCol="0">
            <a:spAutoFit/>
          </a:bodyPr>
          <a:lstStyle/>
          <a:p>
            <a:r>
              <a:rPr lang="de-DE" dirty="0" smtClean="0">
                <a:solidFill>
                  <a:schemeClr val="tx1">
                    <a:lumMod val="65000"/>
                    <a:lumOff val="35000"/>
                  </a:schemeClr>
                </a:solidFill>
              </a:rPr>
              <a:t>Bearbeitete Projekte insgesamt: </a:t>
            </a:r>
          </a:p>
          <a:p>
            <a:pPr algn="ctr"/>
            <a:r>
              <a:rPr lang="de-DE" dirty="0" smtClean="0">
                <a:solidFill>
                  <a:schemeClr val="tx1">
                    <a:lumMod val="65000"/>
                    <a:lumOff val="35000"/>
                  </a:schemeClr>
                </a:solidFill>
              </a:rPr>
              <a:t>300</a:t>
            </a:r>
            <a:endParaRPr lang="de-DE" dirty="0">
              <a:solidFill>
                <a:schemeClr val="tx1">
                  <a:lumMod val="65000"/>
                  <a:lumOff val="35000"/>
                </a:schemeClr>
              </a:solidFill>
            </a:endParaRPr>
          </a:p>
        </p:txBody>
      </p:sp>
    </p:spTree>
    <p:extLst>
      <p:ext uri="{BB962C8B-B14F-4D97-AF65-F5344CB8AC3E}">
        <p14:creationId xmlns:p14="http://schemas.microsoft.com/office/powerpoint/2010/main" val="758113287"/>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10">
                                            <p:bg/>
                                          </p:spTgt>
                                        </p:tgtEl>
                                        <p:attrNameLst>
                                          <p:attrName>style.visibility</p:attrName>
                                        </p:attrNameLst>
                                      </p:cBhvr>
                                      <p:to>
                                        <p:strVal val="visible"/>
                                      </p:to>
                                    </p:set>
                                    <p:animEffect transition="in" filter="fade">
                                      <p:cBhvr>
                                        <p:cTn id="20" dur="1000"/>
                                        <p:tgtEl>
                                          <p:spTgt spid="10">
                                            <p:bg/>
                                          </p:spTgt>
                                        </p:tgtEl>
                                      </p:cBhvr>
                                    </p:animEffect>
                                    <p:anim calcmode="lin" valueType="num">
                                      <p:cBhvr>
                                        <p:cTn id="21" dur="1000" fill="hold"/>
                                        <p:tgtEl>
                                          <p:spTgt spid="10">
                                            <p:bg/>
                                          </p:spTgt>
                                        </p:tgtEl>
                                        <p:attrNameLst>
                                          <p:attrName>ppt_x</p:attrName>
                                        </p:attrNameLst>
                                      </p:cBhvr>
                                      <p:tavLst>
                                        <p:tav tm="0">
                                          <p:val>
                                            <p:strVal val="#ppt_x"/>
                                          </p:val>
                                        </p:tav>
                                        <p:tav tm="100000">
                                          <p:val>
                                            <p:strVal val="#ppt_x"/>
                                          </p:val>
                                        </p:tav>
                                      </p:tavLst>
                                    </p:anim>
                                    <p:anim calcmode="lin" valueType="num">
                                      <p:cBhvr>
                                        <p:cTn id="22" dur="1000" fill="hold"/>
                                        <p:tgtEl>
                                          <p:spTgt spid="10">
                                            <p:bg/>
                                          </p:spTgt>
                                        </p:tgtEl>
                                        <p:attrNameLst>
                                          <p:attrName>ppt_y</p:attrName>
                                        </p:attrNameLst>
                                      </p:cBhvr>
                                      <p:tavLst>
                                        <p:tav tm="0">
                                          <p:val>
                                            <p:strVal val="#ppt_y+.1"/>
                                          </p:val>
                                        </p:tav>
                                        <p:tav tm="100000">
                                          <p:val>
                                            <p:strVal val="#ppt_y"/>
                                          </p:val>
                                        </p:tav>
                                      </p:tavLst>
                                    </p:anim>
                                  </p:childTnLst>
                                </p:cTn>
                              </p:par>
                              <p:par>
                                <p:cTn id="23" presetID="42" presetClass="entr" presetSubtype="0" fill="hold" grpId="0" nodeType="withEffect">
                                  <p:stCondLst>
                                    <p:cond delay="0"/>
                                  </p:stCondLst>
                                  <p:childTnLst>
                                    <p:set>
                                      <p:cBhvr>
                                        <p:cTn id="24" dur="1" fill="hold">
                                          <p:stCondLst>
                                            <p:cond delay="0"/>
                                          </p:stCondLst>
                                        </p:cTn>
                                        <p:tgtEl>
                                          <p:spTgt spid="10">
                                            <p:txEl>
                                              <p:pRg st="1" end="1"/>
                                            </p:txEl>
                                          </p:spTgt>
                                        </p:tgtEl>
                                        <p:attrNameLst>
                                          <p:attrName>style.visibility</p:attrName>
                                        </p:attrNameLst>
                                      </p:cBhvr>
                                      <p:to>
                                        <p:strVal val="visible"/>
                                      </p:to>
                                    </p:set>
                                    <p:animEffect transition="in" filter="fade">
                                      <p:cBhvr>
                                        <p:cTn id="25" dur="1000"/>
                                        <p:tgtEl>
                                          <p:spTgt spid="10">
                                            <p:txEl>
                                              <p:pRg st="1" end="1"/>
                                            </p:txEl>
                                          </p:spTgt>
                                        </p:tgtEl>
                                      </p:cBhvr>
                                    </p:animEffect>
                                    <p:anim calcmode="lin" valueType="num">
                                      <p:cBhvr>
                                        <p:cTn id="26" dur="1000" fill="hold"/>
                                        <p:tgtEl>
                                          <p:spTgt spid="10">
                                            <p:txEl>
                                              <p:pRg st="1" end="1"/>
                                            </p:txEl>
                                          </p:spTgt>
                                        </p:tgtEl>
                                        <p:attrNameLst>
                                          <p:attrName>ppt_x</p:attrName>
                                        </p:attrNameLst>
                                      </p:cBhvr>
                                      <p:tavLst>
                                        <p:tav tm="0">
                                          <p:val>
                                            <p:strVal val="#ppt_x"/>
                                          </p:val>
                                        </p:tav>
                                        <p:tav tm="100000">
                                          <p:val>
                                            <p:strVal val="#ppt_x"/>
                                          </p:val>
                                        </p:tav>
                                      </p:tavLst>
                                    </p:anim>
                                    <p:anim calcmode="lin" valueType="num">
                                      <p:cBhvr>
                                        <p:cTn id="27" dur="1000" fill="hold"/>
                                        <p:tgtEl>
                                          <p:spTgt spid="10">
                                            <p:txEl>
                                              <p:pRg st="1" end="1"/>
                                            </p:txEl>
                                          </p:spTgt>
                                        </p:tgtEl>
                                        <p:attrNameLst>
                                          <p:attrName>ppt_y</p:attrName>
                                        </p:attrNameLst>
                                      </p:cBhvr>
                                      <p:tavLst>
                                        <p:tav tm="0">
                                          <p:val>
                                            <p:strVal val="#ppt_y+.1"/>
                                          </p:val>
                                        </p:tav>
                                        <p:tav tm="100000">
                                          <p:val>
                                            <p:strVal val="#ppt_y"/>
                                          </p:val>
                                        </p:tav>
                                      </p:tavLst>
                                    </p:anim>
                                  </p:childTnLst>
                                </p:cTn>
                              </p:par>
                              <p:par>
                                <p:cTn id="28" presetID="42" presetClass="entr" presetSubtype="0" fill="hold" grpId="0" nodeType="withEffect">
                                  <p:stCondLst>
                                    <p:cond delay="0"/>
                                  </p:stCondLst>
                                  <p:childTnLst>
                                    <p:set>
                                      <p:cBhvr>
                                        <p:cTn id="29" dur="1" fill="hold">
                                          <p:stCondLst>
                                            <p:cond delay="0"/>
                                          </p:stCondLst>
                                        </p:cTn>
                                        <p:tgtEl>
                                          <p:spTgt spid="10">
                                            <p:txEl>
                                              <p:pRg st="2" end="2"/>
                                            </p:txEl>
                                          </p:spTgt>
                                        </p:tgtEl>
                                        <p:attrNameLst>
                                          <p:attrName>style.visibility</p:attrName>
                                        </p:attrNameLst>
                                      </p:cBhvr>
                                      <p:to>
                                        <p:strVal val="visible"/>
                                      </p:to>
                                    </p:set>
                                    <p:animEffect transition="in" filter="fade">
                                      <p:cBhvr>
                                        <p:cTn id="30" dur="1000"/>
                                        <p:tgtEl>
                                          <p:spTgt spid="10">
                                            <p:txEl>
                                              <p:pRg st="2" end="2"/>
                                            </p:txEl>
                                          </p:spTgt>
                                        </p:tgtEl>
                                      </p:cBhvr>
                                    </p:animEffect>
                                    <p:anim calcmode="lin" valueType="num">
                                      <p:cBhvr>
                                        <p:cTn id="31" dur="1000" fill="hold"/>
                                        <p:tgtEl>
                                          <p:spTgt spid="10">
                                            <p:txEl>
                                              <p:pRg st="2" end="2"/>
                                            </p:txEl>
                                          </p:spTgt>
                                        </p:tgtEl>
                                        <p:attrNameLst>
                                          <p:attrName>ppt_x</p:attrName>
                                        </p:attrNameLst>
                                      </p:cBhvr>
                                      <p:tavLst>
                                        <p:tav tm="0">
                                          <p:val>
                                            <p:strVal val="#ppt_x"/>
                                          </p:val>
                                        </p:tav>
                                        <p:tav tm="100000">
                                          <p:val>
                                            <p:strVal val="#ppt_x"/>
                                          </p:val>
                                        </p:tav>
                                      </p:tavLst>
                                    </p:anim>
                                    <p:anim calcmode="lin" valueType="num">
                                      <p:cBhvr>
                                        <p:cTn id="32" dur="1000" fill="hold"/>
                                        <p:tgtEl>
                                          <p:spTgt spid="10">
                                            <p:txEl>
                                              <p:pRg st="2" end="2"/>
                                            </p:txEl>
                                          </p:spTgt>
                                        </p:tgtEl>
                                        <p:attrNameLst>
                                          <p:attrName>ppt_y</p:attrName>
                                        </p:attrNameLst>
                                      </p:cBhvr>
                                      <p:tavLst>
                                        <p:tav tm="0">
                                          <p:val>
                                            <p:strVal val="#ppt_y+.1"/>
                                          </p:val>
                                        </p:tav>
                                        <p:tav tm="100000">
                                          <p:val>
                                            <p:strVal val="#ppt_y"/>
                                          </p:val>
                                        </p:tav>
                                      </p:tavLst>
                                    </p:anim>
                                  </p:childTnLst>
                                </p:cTn>
                              </p:par>
                              <p:par>
                                <p:cTn id="33" presetID="42" presetClass="entr" presetSubtype="0" fill="hold" grpId="0" nodeType="withEffect">
                                  <p:stCondLst>
                                    <p:cond delay="0"/>
                                  </p:stCondLst>
                                  <p:childTnLst>
                                    <p:set>
                                      <p:cBhvr>
                                        <p:cTn id="34" dur="1" fill="hold">
                                          <p:stCondLst>
                                            <p:cond delay="0"/>
                                          </p:stCondLst>
                                        </p:cTn>
                                        <p:tgtEl>
                                          <p:spTgt spid="10">
                                            <p:txEl>
                                              <p:pRg st="3" end="3"/>
                                            </p:txEl>
                                          </p:spTgt>
                                        </p:tgtEl>
                                        <p:attrNameLst>
                                          <p:attrName>style.visibility</p:attrName>
                                        </p:attrNameLst>
                                      </p:cBhvr>
                                      <p:to>
                                        <p:strVal val="visible"/>
                                      </p:to>
                                    </p:set>
                                    <p:animEffect transition="in" filter="fade">
                                      <p:cBhvr>
                                        <p:cTn id="35" dur="1000"/>
                                        <p:tgtEl>
                                          <p:spTgt spid="10">
                                            <p:txEl>
                                              <p:pRg st="3" end="3"/>
                                            </p:txEl>
                                          </p:spTgt>
                                        </p:tgtEl>
                                      </p:cBhvr>
                                    </p:animEffect>
                                    <p:anim calcmode="lin" valueType="num">
                                      <p:cBhvr>
                                        <p:cTn id="36" dur="1000" fill="hold"/>
                                        <p:tgtEl>
                                          <p:spTgt spid="10">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10">
                                            <p:txEl>
                                              <p:pRg st="3" end="3"/>
                                            </p:txEl>
                                          </p:spTgt>
                                        </p:tgtEl>
                                        <p:attrNameLst>
                                          <p:attrName>ppt_y</p:attrName>
                                        </p:attrNameLst>
                                      </p:cBhvr>
                                      <p:tavLst>
                                        <p:tav tm="0">
                                          <p:val>
                                            <p:strVal val="#ppt_y+.1"/>
                                          </p:val>
                                        </p:tav>
                                        <p:tav tm="100000">
                                          <p:val>
                                            <p:strVal val="#ppt_y"/>
                                          </p:val>
                                        </p:tav>
                                      </p:tavLst>
                                    </p:anim>
                                  </p:childTnLst>
                                </p:cTn>
                              </p:par>
                              <p:par>
                                <p:cTn id="38" presetID="42" presetClass="entr" presetSubtype="0" fill="hold" grpId="0" nodeType="withEffect">
                                  <p:stCondLst>
                                    <p:cond delay="0"/>
                                  </p:stCondLst>
                                  <p:childTnLst>
                                    <p:set>
                                      <p:cBhvr>
                                        <p:cTn id="39" dur="1" fill="hold">
                                          <p:stCondLst>
                                            <p:cond delay="0"/>
                                          </p:stCondLst>
                                        </p:cTn>
                                        <p:tgtEl>
                                          <p:spTgt spid="10">
                                            <p:txEl>
                                              <p:pRg st="4" end="4"/>
                                            </p:txEl>
                                          </p:spTgt>
                                        </p:tgtEl>
                                        <p:attrNameLst>
                                          <p:attrName>style.visibility</p:attrName>
                                        </p:attrNameLst>
                                      </p:cBhvr>
                                      <p:to>
                                        <p:strVal val="visible"/>
                                      </p:to>
                                    </p:set>
                                    <p:animEffect transition="in" filter="fade">
                                      <p:cBhvr>
                                        <p:cTn id="40" dur="1000"/>
                                        <p:tgtEl>
                                          <p:spTgt spid="10">
                                            <p:txEl>
                                              <p:pRg st="4" end="4"/>
                                            </p:txEl>
                                          </p:spTgt>
                                        </p:tgtEl>
                                      </p:cBhvr>
                                    </p:animEffect>
                                    <p:anim calcmode="lin" valueType="num">
                                      <p:cBhvr>
                                        <p:cTn id="41" dur="1000" fill="hold"/>
                                        <p:tgtEl>
                                          <p:spTgt spid="10">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10">
                                            <p:txEl>
                                              <p:pRg st="4" end="4"/>
                                            </p:txEl>
                                          </p:spTgt>
                                        </p:tgtEl>
                                        <p:attrNameLst>
                                          <p:attrName>ppt_y</p:attrName>
                                        </p:attrNameLst>
                                      </p:cBhvr>
                                      <p:tavLst>
                                        <p:tav tm="0">
                                          <p:val>
                                            <p:strVal val="#ppt_y+.1"/>
                                          </p:val>
                                        </p:tav>
                                        <p:tav tm="100000">
                                          <p:val>
                                            <p:strVal val="#ppt_y"/>
                                          </p:val>
                                        </p:tav>
                                      </p:tavLst>
                                    </p:anim>
                                  </p:childTnLst>
                                </p:cTn>
                              </p:par>
                              <p:par>
                                <p:cTn id="43" presetID="42" presetClass="entr" presetSubtype="0" fill="hold" grpId="0" nodeType="withEffect">
                                  <p:stCondLst>
                                    <p:cond delay="0"/>
                                  </p:stCondLst>
                                  <p:childTnLst>
                                    <p:set>
                                      <p:cBhvr>
                                        <p:cTn id="44" dur="1" fill="hold">
                                          <p:stCondLst>
                                            <p:cond delay="0"/>
                                          </p:stCondLst>
                                        </p:cTn>
                                        <p:tgtEl>
                                          <p:spTgt spid="10">
                                            <p:txEl>
                                              <p:pRg st="5" end="5"/>
                                            </p:txEl>
                                          </p:spTgt>
                                        </p:tgtEl>
                                        <p:attrNameLst>
                                          <p:attrName>style.visibility</p:attrName>
                                        </p:attrNameLst>
                                      </p:cBhvr>
                                      <p:to>
                                        <p:strVal val="visible"/>
                                      </p:to>
                                    </p:set>
                                    <p:animEffect transition="in" filter="fade">
                                      <p:cBhvr>
                                        <p:cTn id="45" dur="1000"/>
                                        <p:tgtEl>
                                          <p:spTgt spid="10">
                                            <p:txEl>
                                              <p:pRg st="5" end="5"/>
                                            </p:txEl>
                                          </p:spTgt>
                                        </p:tgtEl>
                                      </p:cBhvr>
                                    </p:animEffect>
                                    <p:anim calcmode="lin" valueType="num">
                                      <p:cBhvr>
                                        <p:cTn id="46" dur="1000" fill="hold"/>
                                        <p:tgtEl>
                                          <p:spTgt spid="10">
                                            <p:txEl>
                                              <p:pRg st="5" end="5"/>
                                            </p:txEl>
                                          </p:spTgt>
                                        </p:tgtEl>
                                        <p:attrNameLst>
                                          <p:attrName>ppt_x</p:attrName>
                                        </p:attrNameLst>
                                      </p:cBhvr>
                                      <p:tavLst>
                                        <p:tav tm="0">
                                          <p:val>
                                            <p:strVal val="#ppt_x"/>
                                          </p:val>
                                        </p:tav>
                                        <p:tav tm="100000">
                                          <p:val>
                                            <p:strVal val="#ppt_x"/>
                                          </p:val>
                                        </p:tav>
                                      </p:tavLst>
                                    </p:anim>
                                    <p:anim calcmode="lin" valueType="num">
                                      <p:cBhvr>
                                        <p:cTn id="47" dur="1000" fill="hold"/>
                                        <p:tgtEl>
                                          <p:spTgt spid="10">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nodeType="clickEffect">
                                  <p:stCondLst>
                                    <p:cond delay="0"/>
                                  </p:stCondLst>
                                  <p:childTnLst>
                                    <p:set>
                                      <p:cBhvr>
                                        <p:cTn id="51" dur="1" fill="hold">
                                          <p:stCondLst>
                                            <p:cond delay="0"/>
                                          </p:stCondLst>
                                        </p:cTn>
                                        <p:tgtEl>
                                          <p:spTgt spid="11">
                                            <p:txEl>
                                              <p:pRg st="0" end="0"/>
                                            </p:txEl>
                                          </p:spTgt>
                                        </p:tgtEl>
                                        <p:attrNameLst>
                                          <p:attrName>style.visibility</p:attrName>
                                        </p:attrNameLst>
                                      </p:cBhvr>
                                      <p:to>
                                        <p:strVal val="visible"/>
                                      </p:to>
                                    </p:set>
                                    <p:animEffect transition="in" filter="wipe(down)">
                                      <p:cBhvr>
                                        <p:cTn id="52" dur="500"/>
                                        <p:tgtEl>
                                          <p:spTgt spid="11">
                                            <p:txEl>
                                              <p:pRg st="0" end="0"/>
                                            </p:txEl>
                                          </p:spTgt>
                                        </p:tgtEl>
                                      </p:cBhvr>
                                    </p:animEffect>
                                  </p:childTnLst>
                                </p:cTn>
                              </p:par>
                              <p:par>
                                <p:cTn id="53" presetID="22" presetClass="entr" presetSubtype="4" fill="hold" nodeType="withEffect">
                                  <p:stCondLst>
                                    <p:cond delay="0"/>
                                  </p:stCondLst>
                                  <p:childTnLst>
                                    <p:set>
                                      <p:cBhvr>
                                        <p:cTn id="54" dur="1" fill="hold">
                                          <p:stCondLst>
                                            <p:cond delay="0"/>
                                          </p:stCondLst>
                                        </p:cTn>
                                        <p:tgtEl>
                                          <p:spTgt spid="11">
                                            <p:txEl>
                                              <p:pRg st="1" end="1"/>
                                            </p:txEl>
                                          </p:spTgt>
                                        </p:tgtEl>
                                        <p:attrNameLst>
                                          <p:attrName>style.visibility</p:attrName>
                                        </p:attrNameLst>
                                      </p:cBhvr>
                                      <p:to>
                                        <p:strVal val="visible"/>
                                      </p:to>
                                    </p:set>
                                    <p:animEffect transition="in" filter="wipe(down)">
                                      <p:cBhvr>
                                        <p:cTn id="55" dur="500"/>
                                        <p:tgtEl>
                                          <p:spTgt spid="1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uiExpand="1" build="p"/>
      <p:bldP spid="10" grpId="0" build="allAtOnce"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0"/>
          </p:nvPr>
        </p:nvSpPr>
        <p:spPr>
          <a:xfrm>
            <a:off x="971600" y="262800"/>
            <a:ext cx="4320480" cy="685800"/>
          </a:xfrm>
        </p:spPr>
        <p:txBody>
          <a:bodyPr/>
          <a:lstStyle/>
          <a:p>
            <a:pPr marL="0" indent="0">
              <a:buNone/>
            </a:pPr>
            <a:r>
              <a:rPr lang="de-DE" sz="1100" b="1" dirty="0" smtClean="0"/>
              <a:t>         </a:t>
            </a:r>
            <a:r>
              <a:rPr lang="de-DE" sz="1100" b="1" dirty="0" smtClean="0">
                <a:solidFill>
                  <a:schemeClr val="accent1">
                    <a:lumMod val="75000"/>
                  </a:schemeClr>
                </a:solidFill>
              </a:rPr>
              <a:t>A</a:t>
            </a:r>
            <a:r>
              <a:rPr lang="de-DE" sz="1100" b="1" dirty="0">
                <a:solidFill>
                  <a:schemeClr val="accent1">
                    <a:lumMod val="75000"/>
                  </a:schemeClr>
                </a:solidFill>
              </a:rPr>
              <a:t>. Suche nach Gestalter + E-Mail-Adresse</a:t>
            </a:r>
          </a:p>
          <a:p>
            <a:pPr marL="0" indent="0">
              <a:buNone/>
            </a:pPr>
            <a:endParaRPr lang="de-DE" dirty="0"/>
          </a:p>
        </p:txBody>
      </p:sp>
      <p:sp>
        <p:nvSpPr>
          <p:cNvPr id="3" name="Textplatzhalter 2"/>
          <p:cNvSpPr>
            <a:spLocks noGrp="1"/>
          </p:cNvSpPr>
          <p:nvPr>
            <p:ph type="body" sz="quarter" idx="11"/>
          </p:nvPr>
        </p:nvSpPr>
        <p:spPr>
          <a:xfrm>
            <a:off x="1130400" y="1196752"/>
            <a:ext cx="7239000" cy="648072"/>
          </a:xfrm>
        </p:spPr>
        <p:txBody>
          <a:bodyPr/>
          <a:lstStyle/>
          <a:p>
            <a:pPr algn="ctr"/>
            <a:r>
              <a:rPr lang="de-DE" sz="2000" b="1" u="sng" dirty="0" smtClean="0"/>
              <a:t>Probleme:</a:t>
            </a:r>
          </a:p>
          <a:p>
            <a:endParaRPr lang="de-DE" dirty="0"/>
          </a:p>
        </p:txBody>
      </p:sp>
      <p:sp>
        <p:nvSpPr>
          <p:cNvPr id="4" name="Fußzeilenplatzhalter 3"/>
          <p:cNvSpPr>
            <a:spLocks noGrp="1"/>
          </p:cNvSpPr>
          <p:nvPr>
            <p:ph type="ftr" sz="quarter" idx="12"/>
          </p:nvPr>
        </p:nvSpPr>
        <p:spPr/>
        <p:txBody>
          <a:bodyPr/>
          <a:lstStyle/>
          <a:p>
            <a:pPr>
              <a:defRPr/>
            </a:pPr>
            <a:r>
              <a:rPr lang="de-DE" dirty="0" smtClean="0"/>
              <a:t>Jens Brinkhues</a:t>
            </a:r>
            <a:endParaRPr lang="de-DE" dirty="0"/>
          </a:p>
        </p:txBody>
      </p:sp>
      <p:sp>
        <p:nvSpPr>
          <p:cNvPr id="5" name="Foliennummernplatzhalter 4"/>
          <p:cNvSpPr>
            <a:spLocks noGrp="1"/>
          </p:cNvSpPr>
          <p:nvPr>
            <p:ph type="sldNum" sz="quarter" idx="13"/>
          </p:nvPr>
        </p:nvSpPr>
        <p:spPr/>
        <p:txBody>
          <a:bodyPr/>
          <a:lstStyle/>
          <a:p>
            <a:pPr>
              <a:defRPr/>
            </a:pPr>
            <a:fld id="{DC3036DF-F90A-41F0-80D2-A7976961973B}" type="slidenum">
              <a:rPr lang="de-DE" smtClean="0"/>
              <a:pPr>
                <a:defRPr/>
              </a:pPr>
              <a:t>4</a:t>
            </a:fld>
            <a:endParaRPr lang="de-DE"/>
          </a:p>
        </p:txBody>
      </p:sp>
      <p:sp>
        <p:nvSpPr>
          <p:cNvPr id="6" name="Datumsplatzhalter 5"/>
          <p:cNvSpPr>
            <a:spLocks noGrp="1"/>
          </p:cNvSpPr>
          <p:nvPr>
            <p:ph type="dt" sz="half" idx="14"/>
          </p:nvPr>
        </p:nvSpPr>
        <p:spPr/>
        <p:txBody>
          <a:bodyPr/>
          <a:lstStyle/>
          <a:p>
            <a:pPr>
              <a:defRPr/>
            </a:pPr>
            <a:fld id="{70329AA9-7DCE-4225-B025-7A2E6ED29BA8}" type="datetime1">
              <a:rPr lang="de-DE" smtClean="0"/>
              <a:pPr>
                <a:defRPr/>
              </a:pPr>
              <a:t>17.01.2014</a:t>
            </a:fld>
            <a:endParaRPr lang="de-DE"/>
          </a:p>
        </p:txBody>
      </p:sp>
      <p:sp>
        <p:nvSpPr>
          <p:cNvPr id="7" name="Rechteck 6"/>
          <p:cNvSpPr/>
          <p:nvPr/>
        </p:nvSpPr>
        <p:spPr>
          <a:xfrm>
            <a:off x="1130400" y="1739071"/>
            <a:ext cx="7128000" cy="3240360"/>
          </a:xfrm>
          <a:prstGeom prst="rect">
            <a:avLst/>
          </a:prstGeom>
          <a:solidFill>
            <a:schemeClr val="bg1">
              <a:lumMod val="85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buFont typeface="+mj-lt"/>
              <a:buAutoNum type="arabicParenBoth"/>
            </a:pPr>
            <a:r>
              <a:rPr lang="de-DE" dirty="0">
                <a:solidFill>
                  <a:schemeClr val="tx1">
                    <a:lumMod val="65000"/>
                    <a:lumOff val="35000"/>
                  </a:schemeClr>
                </a:solidFill>
              </a:rPr>
              <a:t> </a:t>
            </a:r>
            <a:r>
              <a:rPr lang="de-DE" sz="1600" dirty="0">
                <a:solidFill>
                  <a:schemeClr val="tx1">
                    <a:lumMod val="65000"/>
                    <a:lumOff val="35000"/>
                  </a:schemeClr>
                </a:solidFill>
                <a:latin typeface="Verdana" pitchFamily="34" charset="0"/>
                <a:ea typeface="Verdana" pitchFamily="34" charset="0"/>
                <a:cs typeface="Verdana" pitchFamily="34" charset="0"/>
              </a:rPr>
              <a:t>URL nicht mehr verfügbar </a:t>
            </a:r>
          </a:p>
          <a:p>
            <a:pPr marL="0" indent="0"/>
            <a:r>
              <a:rPr lang="de-DE" sz="1600" dirty="0">
                <a:solidFill>
                  <a:schemeClr val="tx1">
                    <a:lumMod val="65000"/>
                    <a:lumOff val="35000"/>
                  </a:schemeClr>
                </a:solidFill>
                <a:latin typeface="Verdana" pitchFamily="34" charset="0"/>
                <a:ea typeface="Verdana" pitchFamily="34" charset="0"/>
                <a:cs typeface="Verdana" pitchFamily="34" charset="0"/>
              </a:rPr>
              <a:t>     </a:t>
            </a:r>
            <a:r>
              <a:rPr lang="de-DE" sz="1600" dirty="0" smtClean="0">
                <a:solidFill>
                  <a:schemeClr val="tx1">
                    <a:lumMod val="65000"/>
                    <a:lumOff val="35000"/>
                  </a:schemeClr>
                </a:solidFill>
                <a:latin typeface="Verdana" pitchFamily="34" charset="0"/>
                <a:ea typeface="Verdana" pitchFamily="34" charset="0"/>
                <a:cs typeface="Verdana" pitchFamily="34" charset="0"/>
              </a:rPr>
              <a:t> z.B</a:t>
            </a:r>
            <a:r>
              <a:rPr lang="de-DE" sz="1600" dirty="0">
                <a:solidFill>
                  <a:schemeClr val="tx1">
                    <a:lumMod val="65000"/>
                    <a:lumOff val="35000"/>
                  </a:schemeClr>
                </a:solidFill>
                <a:latin typeface="Verdana" pitchFamily="34" charset="0"/>
                <a:ea typeface="Verdana" pitchFamily="34" charset="0"/>
                <a:cs typeface="Verdana" pitchFamily="34" charset="0"/>
              </a:rPr>
              <a:t>.: der-campe.de</a:t>
            </a:r>
          </a:p>
          <a:p>
            <a:pPr marL="0" indent="0"/>
            <a:endParaRPr lang="de-DE" sz="1600" dirty="0">
              <a:solidFill>
                <a:schemeClr val="tx1">
                  <a:lumMod val="65000"/>
                  <a:lumOff val="35000"/>
                </a:schemeClr>
              </a:solidFill>
              <a:latin typeface="Verdana" pitchFamily="34" charset="0"/>
              <a:ea typeface="Verdana" pitchFamily="34" charset="0"/>
              <a:cs typeface="Verdana" pitchFamily="34" charset="0"/>
            </a:endParaRPr>
          </a:p>
          <a:p>
            <a:pPr marL="0" indent="0"/>
            <a:r>
              <a:rPr lang="de-DE" sz="1600" dirty="0">
                <a:solidFill>
                  <a:schemeClr val="tx1">
                    <a:lumMod val="65000"/>
                    <a:lumOff val="35000"/>
                  </a:schemeClr>
                </a:solidFill>
                <a:latin typeface="Verdana" pitchFamily="34" charset="0"/>
                <a:ea typeface="Verdana" pitchFamily="34" charset="0"/>
                <a:cs typeface="Verdana" pitchFamily="34" charset="0"/>
              </a:rPr>
              <a:t>(2) Speichern nicht möglich, da „Projektbeschreibung“ fehlt</a:t>
            </a:r>
          </a:p>
          <a:p>
            <a:pPr marL="0" indent="0"/>
            <a:r>
              <a:rPr lang="de-DE" sz="1600" dirty="0">
                <a:solidFill>
                  <a:schemeClr val="tx1">
                    <a:lumMod val="65000"/>
                    <a:lumOff val="35000"/>
                  </a:schemeClr>
                </a:solidFill>
                <a:latin typeface="Verdana" pitchFamily="34" charset="0"/>
                <a:ea typeface="Verdana" pitchFamily="34" charset="0"/>
                <a:cs typeface="Verdana" pitchFamily="34" charset="0"/>
              </a:rPr>
              <a:t>    </a:t>
            </a:r>
            <a:r>
              <a:rPr lang="de-DE" sz="1600" dirty="0" smtClean="0">
                <a:solidFill>
                  <a:schemeClr val="tx1">
                    <a:lumMod val="65000"/>
                    <a:lumOff val="35000"/>
                  </a:schemeClr>
                </a:solidFill>
                <a:latin typeface="Verdana" pitchFamily="34" charset="0"/>
                <a:ea typeface="Verdana" pitchFamily="34" charset="0"/>
                <a:cs typeface="Verdana" pitchFamily="34" charset="0"/>
              </a:rPr>
              <a:t>  z.B</a:t>
            </a:r>
            <a:r>
              <a:rPr lang="de-DE" sz="1600" dirty="0">
                <a:solidFill>
                  <a:schemeClr val="tx1">
                    <a:lumMod val="65000"/>
                    <a:lumOff val="35000"/>
                  </a:schemeClr>
                </a:solidFill>
                <a:latin typeface="Verdana" pitchFamily="34" charset="0"/>
                <a:ea typeface="Verdana" pitchFamily="34" charset="0"/>
                <a:cs typeface="Verdana" pitchFamily="34" charset="0"/>
              </a:rPr>
              <a:t>.: criminologia.de</a:t>
            </a:r>
          </a:p>
          <a:p>
            <a:pPr marL="0" indent="0"/>
            <a:endParaRPr lang="de-DE" sz="1600" dirty="0">
              <a:solidFill>
                <a:schemeClr val="tx1">
                  <a:lumMod val="65000"/>
                  <a:lumOff val="35000"/>
                </a:schemeClr>
              </a:solidFill>
              <a:latin typeface="Verdana" pitchFamily="34" charset="0"/>
              <a:ea typeface="Verdana" pitchFamily="34" charset="0"/>
              <a:cs typeface="Verdana" pitchFamily="34" charset="0"/>
            </a:endParaRPr>
          </a:p>
          <a:p>
            <a:pPr>
              <a:buFont typeface="+mj-lt"/>
              <a:buAutoNum type="arabicParenBoth" startAt="3"/>
            </a:pPr>
            <a:r>
              <a:rPr lang="de-DE" sz="1600" dirty="0">
                <a:solidFill>
                  <a:schemeClr val="tx1">
                    <a:lumMod val="65000"/>
                    <a:lumOff val="35000"/>
                  </a:schemeClr>
                </a:solidFill>
                <a:latin typeface="Verdana" pitchFamily="34" charset="0"/>
                <a:ea typeface="Verdana" pitchFamily="34" charset="0"/>
                <a:cs typeface="Verdana" pitchFamily="34" charset="0"/>
              </a:rPr>
              <a:t> Keine E-Mail-Adresse, sondern lediglich Kontaktformular auf</a:t>
            </a:r>
          </a:p>
          <a:p>
            <a:pPr marL="0" indent="0"/>
            <a:r>
              <a:rPr lang="de-DE" sz="1600" dirty="0">
                <a:solidFill>
                  <a:schemeClr val="tx1">
                    <a:lumMod val="65000"/>
                    <a:lumOff val="35000"/>
                  </a:schemeClr>
                </a:solidFill>
                <a:latin typeface="Verdana" pitchFamily="34" charset="0"/>
                <a:ea typeface="Verdana" pitchFamily="34" charset="0"/>
                <a:cs typeface="Verdana" pitchFamily="34" charset="0"/>
              </a:rPr>
              <a:t>     </a:t>
            </a:r>
            <a:r>
              <a:rPr lang="de-DE" sz="1600" dirty="0" smtClean="0">
                <a:solidFill>
                  <a:schemeClr val="tx1">
                    <a:lumMod val="65000"/>
                    <a:lumOff val="35000"/>
                  </a:schemeClr>
                </a:solidFill>
                <a:latin typeface="Verdana" pitchFamily="34" charset="0"/>
                <a:ea typeface="Verdana" pitchFamily="34" charset="0"/>
                <a:cs typeface="Verdana" pitchFamily="34" charset="0"/>
              </a:rPr>
              <a:t> Website </a:t>
            </a:r>
            <a:endParaRPr lang="de-DE" sz="1600" dirty="0">
              <a:solidFill>
                <a:schemeClr val="tx1">
                  <a:lumMod val="65000"/>
                  <a:lumOff val="35000"/>
                </a:schemeClr>
              </a:solidFill>
              <a:latin typeface="Verdana" pitchFamily="34" charset="0"/>
              <a:ea typeface="Verdana" pitchFamily="34" charset="0"/>
              <a:cs typeface="Verdana" pitchFamily="34" charset="0"/>
            </a:endParaRPr>
          </a:p>
          <a:p>
            <a:pPr marL="0" indent="0"/>
            <a:r>
              <a:rPr lang="de-DE" sz="1600" dirty="0">
                <a:solidFill>
                  <a:schemeClr val="tx1">
                    <a:lumMod val="65000"/>
                    <a:lumOff val="35000"/>
                  </a:schemeClr>
                </a:solidFill>
                <a:latin typeface="Verdana" pitchFamily="34" charset="0"/>
                <a:ea typeface="Verdana" pitchFamily="34" charset="0"/>
                <a:cs typeface="Verdana" pitchFamily="34" charset="0"/>
              </a:rPr>
              <a:t>     </a:t>
            </a:r>
            <a:r>
              <a:rPr lang="de-DE" sz="1600" dirty="0" smtClean="0">
                <a:solidFill>
                  <a:schemeClr val="tx1">
                    <a:lumMod val="65000"/>
                    <a:lumOff val="35000"/>
                  </a:schemeClr>
                </a:solidFill>
                <a:latin typeface="Verdana" pitchFamily="34" charset="0"/>
                <a:ea typeface="Verdana" pitchFamily="34" charset="0"/>
                <a:cs typeface="Verdana" pitchFamily="34" charset="0"/>
              </a:rPr>
              <a:t> z.B</a:t>
            </a:r>
            <a:r>
              <a:rPr lang="de-DE" sz="1600" dirty="0">
                <a:solidFill>
                  <a:schemeClr val="tx1">
                    <a:lumMod val="65000"/>
                    <a:lumOff val="35000"/>
                  </a:schemeClr>
                </a:solidFill>
                <a:latin typeface="Verdana" pitchFamily="34" charset="0"/>
                <a:ea typeface="Verdana" pitchFamily="34" charset="0"/>
                <a:cs typeface="Verdana" pitchFamily="34" charset="0"/>
              </a:rPr>
              <a:t>.: Anwaltsbüro Tanner </a:t>
            </a:r>
          </a:p>
          <a:p>
            <a:pPr algn="ctr"/>
            <a:endParaRPr lang="de-DE" dirty="0"/>
          </a:p>
        </p:txBody>
      </p:sp>
    </p:spTree>
    <p:extLst>
      <p:ext uri="{BB962C8B-B14F-4D97-AF65-F5344CB8AC3E}">
        <p14:creationId xmlns:p14="http://schemas.microsoft.com/office/powerpoint/2010/main" val="3037291487"/>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7">
                                            <p:bg/>
                                          </p:spTgt>
                                        </p:tgtEl>
                                        <p:attrNameLst>
                                          <p:attrName>style.visibility</p:attrName>
                                        </p:attrNameLst>
                                      </p:cBhvr>
                                      <p:to>
                                        <p:strVal val="visible"/>
                                      </p:to>
                                    </p:set>
                                    <p:animEffect transition="in" filter="fade">
                                      <p:cBhvr>
                                        <p:cTn id="13" dur="1000"/>
                                        <p:tgtEl>
                                          <p:spTgt spid="7">
                                            <p:bg/>
                                          </p:spTgt>
                                        </p:tgtEl>
                                      </p:cBhvr>
                                    </p:animEffect>
                                    <p:anim calcmode="lin" valueType="num">
                                      <p:cBhvr>
                                        <p:cTn id="14" dur="1000" fill="hold"/>
                                        <p:tgtEl>
                                          <p:spTgt spid="7">
                                            <p:bg/>
                                          </p:spTgt>
                                        </p:tgtEl>
                                        <p:attrNameLst>
                                          <p:attrName>ppt_x</p:attrName>
                                        </p:attrNameLst>
                                      </p:cBhvr>
                                      <p:tavLst>
                                        <p:tav tm="0">
                                          <p:val>
                                            <p:strVal val="#ppt_x"/>
                                          </p:val>
                                        </p:tav>
                                        <p:tav tm="100000">
                                          <p:val>
                                            <p:strVal val="#ppt_x"/>
                                          </p:val>
                                        </p:tav>
                                      </p:tavLst>
                                    </p:anim>
                                    <p:anim calcmode="lin" valueType="num">
                                      <p:cBhvr>
                                        <p:cTn id="15" dur="1000" fill="hold"/>
                                        <p:tgtEl>
                                          <p:spTgt spid="7">
                                            <p:bg/>
                                          </p:spTgt>
                                        </p:tgtEl>
                                        <p:attrNameLst>
                                          <p:attrName>ppt_y</p:attrName>
                                        </p:attrNameLst>
                                      </p:cBhvr>
                                      <p:tavLst>
                                        <p:tav tm="0">
                                          <p:val>
                                            <p:strVal val="#ppt_y+.1"/>
                                          </p:val>
                                        </p:tav>
                                        <p:tav tm="100000">
                                          <p:val>
                                            <p:strVal val="#ppt_y"/>
                                          </p:val>
                                        </p:tav>
                                      </p:tavLst>
                                    </p:anim>
                                  </p:childTnLst>
                                </p:cTn>
                              </p:par>
                              <p:par>
                                <p:cTn id="16" presetID="42" presetClass="entr" presetSubtype="0" fill="hold" grpId="0" nodeType="withEffect">
                                  <p:stCondLst>
                                    <p:cond delay="0"/>
                                  </p:stCondLst>
                                  <p:childTnLst>
                                    <p:set>
                                      <p:cBhvr>
                                        <p:cTn id="17" dur="1" fill="hold">
                                          <p:stCondLst>
                                            <p:cond delay="0"/>
                                          </p:stCondLst>
                                        </p:cTn>
                                        <p:tgtEl>
                                          <p:spTgt spid="7">
                                            <p:txEl>
                                              <p:pRg st="0" end="0"/>
                                            </p:txEl>
                                          </p:spTgt>
                                        </p:tgtEl>
                                        <p:attrNameLst>
                                          <p:attrName>style.visibility</p:attrName>
                                        </p:attrNameLst>
                                      </p:cBhvr>
                                      <p:to>
                                        <p:strVal val="visible"/>
                                      </p:to>
                                    </p:set>
                                    <p:animEffect transition="in" filter="fade">
                                      <p:cBhvr>
                                        <p:cTn id="18" dur="1000"/>
                                        <p:tgtEl>
                                          <p:spTgt spid="7">
                                            <p:txEl>
                                              <p:pRg st="0" end="0"/>
                                            </p:txEl>
                                          </p:spTgt>
                                        </p:tgtEl>
                                      </p:cBhvr>
                                    </p:animEffect>
                                    <p:anim calcmode="lin" valueType="num">
                                      <p:cBhvr>
                                        <p:cTn id="19"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20" dur="1000" fill="hold"/>
                                        <p:tgtEl>
                                          <p:spTgt spid="7">
                                            <p:txEl>
                                              <p:pRg st="0" end="0"/>
                                            </p:txEl>
                                          </p:spTgt>
                                        </p:tgtEl>
                                        <p:attrNameLst>
                                          <p:attrName>ppt_y</p:attrName>
                                        </p:attrNameLst>
                                      </p:cBhvr>
                                      <p:tavLst>
                                        <p:tav tm="0">
                                          <p:val>
                                            <p:strVal val="#ppt_y+.1"/>
                                          </p:val>
                                        </p:tav>
                                        <p:tav tm="100000">
                                          <p:val>
                                            <p:strVal val="#ppt_y"/>
                                          </p:val>
                                        </p:tav>
                                      </p:tavLst>
                                    </p:anim>
                                  </p:childTnLst>
                                </p:cTn>
                              </p:par>
                              <p:par>
                                <p:cTn id="21" presetID="42" presetClass="entr" presetSubtype="0" fill="hold" grpId="0" nodeType="withEffect">
                                  <p:stCondLst>
                                    <p:cond delay="0"/>
                                  </p:stCondLst>
                                  <p:childTnLst>
                                    <p:set>
                                      <p:cBhvr>
                                        <p:cTn id="22" dur="1" fill="hold">
                                          <p:stCondLst>
                                            <p:cond delay="0"/>
                                          </p:stCondLst>
                                        </p:cTn>
                                        <p:tgtEl>
                                          <p:spTgt spid="7">
                                            <p:txEl>
                                              <p:pRg st="1" end="1"/>
                                            </p:txEl>
                                          </p:spTgt>
                                        </p:tgtEl>
                                        <p:attrNameLst>
                                          <p:attrName>style.visibility</p:attrName>
                                        </p:attrNameLst>
                                      </p:cBhvr>
                                      <p:to>
                                        <p:strVal val="visible"/>
                                      </p:to>
                                    </p:set>
                                    <p:animEffect transition="in" filter="fade">
                                      <p:cBhvr>
                                        <p:cTn id="23" dur="1000"/>
                                        <p:tgtEl>
                                          <p:spTgt spid="7">
                                            <p:txEl>
                                              <p:pRg st="1" end="1"/>
                                            </p:txEl>
                                          </p:spTgt>
                                        </p:tgtEl>
                                      </p:cBhvr>
                                    </p:animEffect>
                                    <p:anim calcmode="lin" valueType="num">
                                      <p:cBhvr>
                                        <p:cTn id="24"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25" dur="1000" fill="hold"/>
                                        <p:tgtEl>
                                          <p:spTgt spid="7">
                                            <p:txEl>
                                              <p:pRg st="1" end="1"/>
                                            </p:txEl>
                                          </p:spTgt>
                                        </p:tgtEl>
                                        <p:attrNameLst>
                                          <p:attrName>ppt_y</p:attrName>
                                        </p:attrNameLst>
                                      </p:cBhvr>
                                      <p:tavLst>
                                        <p:tav tm="0">
                                          <p:val>
                                            <p:strVal val="#ppt_y+.1"/>
                                          </p:val>
                                        </p:tav>
                                        <p:tav tm="100000">
                                          <p:val>
                                            <p:strVal val="#ppt_y"/>
                                          </p:val>
                                        </p:tav>
                                      </p:tavLst>
                                    </p:anim>
                                  </p:childTnLst>
                                </p:cTn>
                              </p:par>
                              <p:par>
                                <p:cTn id="26" presetID="42" presetClass="entr" presetSubtype="0" fill="hold" grpId="0" nodeType="withEffect">
                                  <p:stCondLst>
                                    <p:cond delay="0"/>
                                  </p:stCondLst>
                                  <p:childTnLst>
                                    <p:set>
                                      <p:cBhvr>
                                        <p:cTn id="27" dur="1" fill="hold">
                                          <p:stCondLst>
                                            <p:cond delay="0"/>
                                          </p:stCondLst>
                                        </p:cTn>
                                        <p:tgtEl>
                                          <p:spTgt spid="7">
                                            <p:txEl>
                                              <p:pRg st="3" end="3"/>
                                            </p:txEl>
                                          </p:spTgt>
                                        </p:tgtEl>
                                        <p:attrNameLst>
                                          <p:attrName>style.visibility</p:attrName>
                                        </p:attrNameLst>
                                      </p:cBhvr>
                                      <p:to>
                                        <p:strVal val="visible"/>
                                      </p:to>
                                    </p:set>
                                    <p:animEffect transition="in" filter="fade">
                                      <p:cBhvr>
                                        <p:cTn id="28" dur="1000"/>
                                        <p:tgtEl>
                                          <p:spTgt spid="7">
                                            <p:txEl>
                                              <p:pRg st="3" end="3"/>
                                            </p:txEl>
                                          </p:spTgt>
                                        </p:tgtEl>
                                      </p:cBhvr>
                                    </p:animEffect>
                                    <p:anim calcmode="lin" valueType="num">
                                      <p:cBhvr>
                                        <p:cTn id="29" dur="1000" fill="hold"/>
                                        <p:tgtEl>
                                          <p:spTgt spid="7">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7">
                                            <p:txEl>
                                              <p:pRg st="3" end="3"/>
                                            </p:txEl>
                                          </p:spTgt>
                                        </p:tgtEl>
                                        <p:attrNameLst>
                                          <p:attrName>ppt_y</p:attrName>
                                        </p:attrNameLst>
                                      </p:cBhvr>
                                      <p:tavLst>
                                        <p:tav tm="0">
                                          <p:val>
                                            <p:strVal val="#ppt_y+.1"/>
                                          </p:val>
                                        </p:tav>
                                        <p:tav tm="100000">
                                          <p:val>
                                            <p:strVal val="#ppt_y"/>
                                          </p:val>
                                        </p:tav>
                                      </p:tavLst>
                                    </p:anim>
                                  </p:childTnLst>
                                </p:cTn>
                              </p:par>
                              <p:par>
                                <p:cTn id="31" presetID="42" presetClass="entr" presetSubtype="0" fill="hold" grpId="0" nodeType="withEffect">
                                  <p:stCondLst>
                                    <p:cond delay="0"/>
                                  </p:stCondLst>
                                  <p:childTnLst>
                                    <p:set>
                                      <p:cBhvr>
                                        <p:cTn id="32" dur="1" fill="hold">
                                          <p:stCondLst>
                                            <p:cond delay="0"/>
                                          </p:stCondLst>
                                        </p:cTn>
                                        <p:tgtEl>
                                          <p:spTgt spid="7">
                                            <p:txEl>
                                              <p:pRg st="4" end="4"/>
                                            </p:txEl>
                                          </p:spTgt>
                                        </p:tgtEl>
                                        <p:attrNameLst>
                                          <p:attrName>style.visibility</p:attrName>
                                        </p:attrNameLst>
                                      </p:cBhvr>
                                      <p:to>
                                        <p:strVal val="visible"/>
                                      </p:to>
                                    </p:set>
                                    <p:animEffect transition="in" filter="fade">
                                      <p:cBhvr>
                                        <p:cTn id="33" dur="1000"/>
                                        <p:tgtEl>
                                          <p:spTgt spid="7">
                                            <p:txEl>
                                              <p:pRg st="4" end="4"/>
                                            </p:txEl>
                                          </p:spTgt>
                                        </p:tgtEl>
                                      </p:cBhvr>
                                    </p:animEffect>
                                    <p:anim calcmode="lin" valueType="num">
                                      <p:cBhvr>
                                        <p:cTn id="34" dur="1000" fill="hold"/>
                                        <p:tgtEl>
                                          <p:spTgt spid="7">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7">
                                            <p:txEl>
                                              <p:pRg st="4" end="4"/>
                                            </p:txEl>
                                          </p:spTgt>
                                        </p:tgtEl>
                                        <p:attrNameLst>
                                          <p:attrName>ppt_y</p:attrName>
                                        </p:attrNameLst>
                                      </p:cBhvr>
                                      <p:tavLst>
                                        <p:tav tm="0">
                                          <p:val>
                                            <p:strVal val="#ppt_y+.1"/>
                                          </p:val>
                                        </p:tav>
                                        <p:tav tm="100000">
                                          <p:val>
                                            <p:strVal val="#ppt_y"/>
                                          </p:val>
                                        </p:tav>
                                      </p:tavLst>
                                    </p:anim>
                                  </p:childTnLst>
                                </p:cTn>
                              </p:par>
                              <p:par>
                                <p:cTn id="36" presetID="42" presetClass="entr" presetSubtype="0" fill="hold" grpId="0" nodeType="withEffect">
                                  <p:stCondLst>
                                    <p:cond delay="0"/>
                                  </p:stCondLst>
                                  <p:childTnLst>
                                    <p:set>
                                      <p:cBhvr>
                                        <p:cTn id="37" dur="1" fill="hold">
                                          <p:stCondLst>
                                            <p:cond delay="0"/>
                                          </p:stCondLst>
                                        </p:cTn>
                                        <p:tgtEl>
                                          <p:spTgt spid="7">
                                            <p:txEl>
                                              <p:pRg st="6" end="6"/>
                                            </p:txEl>
                                          </p:spTgt>
                                        </p:tgtEl>
                                        <p:attrNameLst>
                                          <p:attrName>style.visibility</p:attrName>
                                        </p:attrNameLst>
                                      </p:cBhvr>
                                      <p:to>
                                        <p:strVal val="visible"/>
                                      </p:to>
                                    </p:set>
                                    <p:animEffect transition="in" filter="fade">
                                      <p:cBhvr>
                                        <p:cTn id="38" dur="1000"/>
                                        <p:tgtEl>
                                          <p:spTgt spid="7">
                                            <p:txEl>
                                              <p:pRg st="6" end="6"/>
                                            </p:txEl>
                                          </p:spTgt>
                                        </p:tgtEl>
                                      </p:cBhvr>
                                    </p:animEffect>
                                    <p:anim calcmode="lin" valueType="num">
                                      <p:cBhvr>
                                        <p:cTn id="39" dur="1000" fill="hold"/>
                                        <p:tgtEl>
                                          <p:spTgt spid="7">
                                            <p:txEl>
                                              <p:pRg st="6" end="6"/>
                                            </p:txEl>
                                          </p:spTgt>
                                        </p:tgtEl>
                                        <p:attrNameLst>
                                          <p:attrName>ppt_x</p:attrName>
                                        </p:attrNameLst>
                                      </p:cBhvr>
                                      <p:tavLst>
                                        <p:tav tm="0">
                                          <p:val>
                                            <p:strVal val="#ppt_x"/>
                                          </p:val>
                                        </p:tav>
                                        <p:tav tm="100000">
                                          <p:val>
                                            <p:strVal val="#ppt_x"/>
                                          </p:val>
                                        </p:tav>
                                      </p:tavLst>
                                    </p:anim>
                                    <p:anim calcmode="lin" valueType="num">
                                      <p:cBhvr>
                                        <p:cTn id="40" dur="1000" fill="hold"/>
                                        <p:tgtEl>
                                          <p:spTgt spid="7">
                                            <p:txEl>
                                              <p:pRg st="6" end="6"/>
                                            </p:txEl>
                                          </p:spTgt>
                                        </p:tgtEl>
                                        <p:attrNameLst>
                                          <p:attrName>ppt_y</p:attrName>
                                        </p:attrNameLst>
                                      </p:cBhvr>
                                      <p:tavLst>
                                        <p:tav tm="0">
                                          <p:val>
                                            <p:strVal val="#ppt_y+.1"/>
                                          </p:val>
                                        </p:tav>
                                        <p:tav tm="100000">
                                          <p:val>
                                            <p:strVal val="#ppt_y"/>
                                          </p:val>
                                        </p:tav>
                                      </p:tavLst>
                                    </p:anim>
                                  </p:childTnLst>
                                </p:cTn>
                              </p:par>
                              <p:par>
                                <p:cTn id="41" presetID="42" presetClass="entr" presetSubtype="0" fill="hold" grpId="0" nodeType="withEffect">
                                  <p:stCondLst>
                                    <p:cond delay="0"/>
                                  </p:stCondLst>
                                  <p:childTnLst>
                                    <p:set>
                                      <p:cBhvr>
                                        <p:cTn id="42" dur="1" fill="hold">
                                          <p:stCondLst>
                                            <p:cond delay="0"/>
                                          </p:stCondLst>
                                        </p:cTn>
                                        <p:tgtEl>
                                          <p:spTgt spid="7">
                                            <p:txEl>
                                              <p:pRg st="7" end="7"/>
                                            </p:txEl>
                                          </p:spTgt>
                                        </p:tgtEl>
                                        <p:attrNameLst>
                                          <p:attrName>style.visibility</p:attrName>
                                        </p:attrNameLst>
                                      </p:cBhvr>
                                      <p:to>
                                        <p:strVal val="visible"/>
                                      </p:to>
                                    </p:set>
                                    <p:animEffect transition="in" filter="fade">
                                      <p:cBhvr>
                                        <p:cTn id="43" dur="1000"/>
                                        <p:tgtEl>
                                          <p:spTgt spid="7">
                                            <p:txEl>
                                              <p:pRg st="7" end="7"/>
                                            </p:txEl>
                                          </p:spTgt>
                                        </p:tgtEl>
                                      </p:cBhvr>
                                    </p:animEffect>
                                    <p:anim calcmode="lin" valueType="num">
                                      <p:cBhvr>
                                        <p:cTn id="44" dur="1000" fill="hold"/>
                                        <p:tgtEl>
                                          <p:spTgt spid="7">
                                            <p:txEl>
                                              <p:pRg st="7" end="7"/>
                                            </p:txEl>
                                          </p:spTgt>
                                        </p:tgtEl>
                                        <p:attrNameLst>
                                          <p:attrName>ppt_x</p:attrName>
                                        </p:attrNameLst>
                                      </p:cBhvr>
                                      <p:tavLst>
                                        <p:tav tm="0">
                                          <p:val>
                                            <p:strVal val="#ppt_x"/>
                                          </p:val>
                                        </p:tav>
                                        <p:tav tm="100000">
                                          <p:val>
                                            <p:strVal val="#ppt_x"/>
                                          </p:val>
                                        </p:tav>
                                      </p:tavLst>
                                    </p:anim>
                                    <p:anim calcmode="lin" valueType="num">
                                      <p:cBhvr>
                                        <p:cTn id="45" dur="1000" fill="hold"/>
                                        <p:tgtEl>
                                          <p:spTgt spid="7">
                                            <p:txEl>
                                              <p:pRg st="7" end="7"/>
                                            </p:txEl>
                                          </p:spTgt>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7">
                                            <p:txEl>
                                              <p:pRg st="8" end="8"/>
                                            </p:txEl>
                                          </p:spTgt>
                                        </p:tgtEl>
                                        <p:attrNameLst>
                                          <p:attrName>style.visibility</p:attrName>
                                        </p:attrNameLst>
                                      </p:cBhvr>
                                      <p:to>
                                        <p:strVal val="visible"/>
                                      </p:to>
                                    </p:set>
                                    <p:animEffect transition="in" filter="fade">
                                      <p:cBhvr>
                                        <p:cTn id="48" dur="1000"/>
                                        <p:tgtEl>
                                          <p:spTgt spid="7">
                                            <p:txEl>
                                              <p:pRg st="8" end="8"/>
                                            </p:txEl>
                                          </p:spTgt>
                                        </p:tgtEl>
                                      </p:cBhvr>
                                    </p:animEffect>
                                    <p:anim calcmode="lin" valueType="num">
                                      <p:cBhvr>
                                        <p:cTn id="49" dur="1000" fill="hold"/>
                                        <p:tgtEl>
                                          <p:spTgt spid="7">
                                            <p:txEl>
                                              <p:pRg st="8" end="8"/>
                                            </p:txEl>
                                          </p:spTgt>
                                        </p:tgtEl>
                                        <p:attrNameLst>
                                          <p:attrName>ppt_x</p:attrName>
                                        </p:attrNameLst>
                                      </p:cBhvr>
                                      <p:tavLst>
                                        <p:tav tm="0">
                                          <p:val>
                                            <p:strVal val="#ppt_x"/>
                                          </p:val>
                                        </p:tav>
                                        <p:tav tm="100000">
                                          <p:val>
                                            <p:strVal val="#ppt_x"/>
                                          </p:val>
                                        </p:tav>
                                      </p:tavLst>
                                    </p:anim>
                                    <p:anim calcmode="lin" valueType="num">
                                      <p:cBhvr>
                                        <p:cTn id="50" dur="1000" fill="hold"/>
                                        <p:tgtEl>
                                          <p:spTgt spid="7">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allAtOnce"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0"/>
          </p:nvPr>
        </p:nvSpPr>
        <p:spPr>
          <a:xfrm>
            <a:off x="952187" y="238728"/>
            <a:ext cx="3960000" cy="814007"/>
          </a:xfrm>
        </p:spPr>
        <p:txBody>
          <a:bodyPr/>
          <a:lstStyle/>
          <a:p>
            <a:pPr marL="0" indent="0">
              <a:buNone/>
            </a:pPr>
            <a:r>
              <a:rPr lang="de-DE" dirty="0"/>
              <a:t>	</a:t>
            </a:r>
            <a:r>
              <a:rPr lang="de-DE" sz="1100" b="1" dirty="0" smtClean="0">
                <a:solidFill>
                  <a:schemeClr val="accent1">
                    <a:lumMod val="75000"/>
                  </a:schemeClr>
                </a:solidFill>
              </a:rPr>
              <a:t>B. Taxonomie</a:t>
            </a:r>
            <a:endParaRPr lang="de-DE" sz="1100" b="1" dirty="0">
              <a:solidFill>
                <a:schemeClr val="accent1">
                  <a:lumMod val="75000"/>
                </a:schemeClr>
              </a:solidFill>
            </a:endParaRPr>
          </a:p>
        </p:txBody>
      </p:sp>
      <p:sp>
        <p:nvSpPr>
          <p:cNvPr id="3" name="Textplatzhalter 2"/>
          <p:cNvSpPr>
            <a:spLocks noGrp="1"/>
          </p:cNvSpPr>
          <p:nvPr>
            <p:ph type="body" sz="quarter" idx="11"/>
          </p:nvPr>
        </p:nvSpPr>
        <p:spPr>
          <a:xfrm>
            <a:off x="1080011" y="1052734"/>
            <a:ext cx="7342584" cy="5112569"/>
          </a:xfrm>
        </p:spPr>
        <p:txBody>
          <a:bodyPr/>
          <a:lstStyle/>
          <a:p>
            <a:pPr marL="0" indent="0" algn="ctr"/>
            <a:r>
              <a:rPr lang="de-DE" sz="2000" b="1" u="sng" dirty="0" smtClean="0"/>
              <a:t>Ergebnis:</a:t>
            </a:r>
          </a:p>
          <a:p>
            <a:pPr marL="0" indent="0" algn="ctr"/>
            <a:endParaRPr lang="de-DE" b="1" u="sng" dirty="0"/>
          </a:p>
          <a:p>
            <a:pPr marL="0" indent="0" algn="ctr"/>
            <a:endParaRPr lang="de-DE" b="1" u="sng" dirty="0" smtClean="0"/>
          </a:p>
          <a:p>
            <a:pPr marL="0" indent="0" algn="ctr"/>
            <a:endParaRPr lang="de-DE" b="1" u="sng" dirty="0" smtClean="0"/>
          </a:p>
          <a:p>
            <a:pPr marL="0" indent="0" algn="ctr"/>
            <a:r>
              <a:rPr lang="de-DE" sz="2000" b="1" u="sng" dirty="0" smtClean="0"/>
              <a:t>Zu </a:t>
            </a:r>
            <a:r>
              <a:rPr lang="de-DE" sz="2000" b="1" u="sng" dirty="0"/>
              <a:t>bewältigende </a:t>
            </a:r>
            <a:r>
              <a:rPr lang="de-DE" sz="2000" b="1" u="sng" dirty="0" smtClean="0"/>
              <a:t>Schwierigkeit:</a:t>
            </a:r>
          </a:p>
          <a:p>
            <a:pPr marL="0" indent="0"/>
            <a:endParaRPr lang="de-DE" sz="1600" dirty="0" smtClean="0"/>
          </a:p>
          <a:p>
            <a:endParaRPr lang="de-DE" dirty="0" smtClean="0"/>
          </a:p>
          <a:p>
            <a:pPr algn="ctr">
              <a:spcBef>
                <a:spcPts val="1200"/>
              </a:spcBef>
            </a:pPr>
            <a:r>
              <a:rPr lang="de-DE" sz="2000" b="1" u="sng" dirty="0" smtClean="0"/>
              <a:t>Beispiel</a:t>
            </a:r>
            <a:r>
              <a:rPr lang="de-DE" sz="2000" b="1" u="sng" dirty="0" smtClean="0"/>
              <a:t>:</a:t>
            </a:r>
          </a:p>
          <a:p>
            <a:endParaRPr lang="de-DE" dirty="0"/>
          </a:p>
        </p:txBody>
      </p:sp>
      <p:sp>
        <p:nvSpPr>
          <p:cNvPr id="4" name="Fußzeilenplatzhalter 3"/>
          <p:cNvSpPr>
            <a:spLocks noGrp="1"/>
          </p:cNvSpPr>
          <p:nvPr>
            <p:ph type="ftr" sz="quarter" idx="12"/>
          </p:nvPr>
        </p:nvSpPr>
        <p:spPr/>
        <p:txBody>
          <a:bodyPr/>
          <a:lstStyle/>
          <a:p>
            <a:pPr>
              <a:defRPr/>
            </a:pPr>
            <a:r>
              <a:rPr lang="de-DE" dirty="0" smtClean="0"/>
              <a:t>Madeleine Adam</a:t>
            </a:r>
            <a:endParaRPr lang="de-DE" dirty="0"/>
          </a:p>
        </p:txBody>
      </p:sp>
      <p:sp>
        <p:nvSpPr>
          <p:cNvPr id="5" name="Foliennummernplatzhalter 4"/>
          <p:cNvSpPr>
            <a:spLocks noGrp="1"/>
          </p:cNvSpPr>
          <p:nvPr>
            <p:ph type="sldNum" sz="quarter" idx="13"/>
          </p:nvPr>
        </p:nvSpPr>
        <p:spPr/>
        <p:txBody>
          <a:bodyPr/>
          <a:lstStyle/>
          <a:p>
            <a:pPr>
              <a:defRPr/>
            </a:pPr>
            <a:fld id="{DC3036DF-F90A-41F0-80D2-A7976961973B}" type="slidenum">
              <a:rPr lang="de-DE" smtClean="0"/>
              <a:pPr>
                <a:defRPr/>
              </a:pPr>
              <a:t>5</a:t>
            </a:fld>
            <a:endParaRPr lang="de-DE"/>
          </a:p>
        </p:txBody>
      </p:sp>
      <p:sp>
        <p:nvSpPr>
          <p:cNvPr id="6" name="Datumsplatzhalter 5"/>
          <p:cNvSpPr>
            <a:spLocks noGrp="1"/>
          </p:cNvSpPr>
          <p:nvPr>
            <p:ph type="dt" sz="half" idx="14"/>
          </p:nvPr>
        </p:nvSpPr>
        <p:spPr/>
        <p:txBody>
          <a:bodyPr/>
          <a:lstStyle/>
          <a:p>
            <a:pPr>
              <a:defRPr/>
            </a:pPr>
            <a:fld id="{70329AA9-7DCE-4225-B025-7A2E6ED29BA8}" type="datetime1">
              <a:rPr lang="de-DE" smtClean="0"/>
              <a:pPr>
                <a:defRPr/>
              </a:pPr>
              <a:t>17.01.2014</a:t>
            </a:fld>
            <a:endParaRPr lang="de-DE"/>
          </a:p>
        </p:txBody>
      </p:sp>
      <p:sp>
        <p:nvSpPr>
          <p:cNvPr id="7" name="Rechteck 6"/>
          <p:cNvSpPr/>
          <p:nvPr/>
        </p:nvSpPr>
        <p:spPr>
          <a:xfrm>
            <a:off x="1176331" y="1484784"/>
            <a:ext cx="7128000" cy="1224136"/>
          </a:xfrm>
          <a:prstGeom prst="rect">
            <a:avLst/>
          </a:prstGeom>
          <a:solidFill>
            <a:schemeClr val="bg1">
              <a:lumMod val="8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indent="0" algn="ctr"/>
            <a:r>
              <a:rPr lang="de-DE" sz="1600" dirty="0" smtClean="0">
                <a:solidFill>
                  <a:schemeClr val="tx1">
                    <a:lumMod val="65000"/>
                    <a:lumOff val="35000"/>
                  </a:schemeClr>
                </a:solidFill>
                <a:latin typeface="Verdana" pitchFamily="34" charset="0"/>
                <a:ea typeface="Verdana" pitchFamily="34" charset="0"/>
                <a:cs typeface="Verdana" pitchFamily="34" charset="0"/>
              </a:rPr>
              <a:t>keine </a:t>
            </a:r>
            <a:r>
              <a:rPr lang="de-DE" sz="1600" dirty="0">
                <a:solidFill>
                  <a:schemeClr val="tx1">
                    <a:lumMod val="65000"/>
                    <a:lumOff val="35000"/>
                  </a:schemeClr>
                </a:solidFill>
                <a:latin typeface="Verdana" pitchFamily="34" charset="0"/>
                <a:ea typeface="Verdana" pitchFamily="34" charset="0"/>
                <a:cs typeface="Verdana" pitchFamily="34" charset="0"/>
              </a:rPr>
              <a:t>redundanten Begriffe mehr in den Bereichen „Lizenz“, „Projektkategorie“ und „Rechtsgebietsschwerpunkt“</a:t>
            </a:r>
          </a:p>
          <a:p>
            <a:pPr algn="ctr"/>
            <a:endParaRPr lang="de-DE" dirty="0"/>
          </a:p>
        </p:txBody>
      </p:sp>
      <p:sp>
        <p:nvSpPr>
          <p:cNvPr id="8" name="Rechteck 7"/>
          <p:cNvSpPr/>
          <p:nvPr/>
        </p:nvSpPr>
        <p:spPr>
          <a:xfrm>
            <a:off x="1109276" y="3212976"/>
            <a:ext cx="7128000" cy="648072"/>
          </a:xfrm>
          <a:prstGeom prst="rect">
            <a:avLst/>
          </a:prstGeom>
          <a:solidFill>
            <a:schemeClr val="bg1">
              <a:lumMod val="8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sz="1600" dirty="0" smtClean="0">
              <a:solidFill>
                <a:schemeClr val="tx1">
                  <a:lumMod val="65000"/>
                  <a:lumOff val="35000"/>
                </a:schemeClr>
              </a:solidFill>
              <a:latin typeface="Verdana" pitchFamily="34" charset="0"/>
              <a:ea typeface="Verdana" pitchFamily="34" charset="0"/>
              <a:cs typeface="Verdana" pitchFamily="34" charset="0"/>
            </a:endParaRPr>
          </a:p>
          <a:p>
            <a:pPr algn="ctr"/>
            <a:r>
              <a:rPr lang="de-DE" sz="1600" dirty="0" smtClean="0">
                <a:solidFill>
                  <a:schemeClr val="tx1">
                    <a:lumMod val="65000"/>
                    <a:lumOff val="35000"/>
                  </a:schemeClr>
                </a:solidFill>
                <a:latin typeface="Verdana" pitchFamily="34" charset="0"/>
                <a:ea typeface="Verdana" pitchFamily="34" charset="0"/>
                <a:cs typeface="Verdana" pitchFamily="34" charset="0"/>
              </a:rPr>
              <a:t>doppelte </a:t>
            </a:r>
            <a:r>
              <a:rPr lang="de-DE" sz="1600" dirty="0">
                <a:solidFill>
                  <a:schemeClr val="tx1">
                    <a:lumMod val="65000"/>
                    <a:lumOff val="35000"/>
                  </a:schemeClr>
                </a:solidFill>
                <a:latin typeface="Verdana" pitchFamily="34" charset="0"/>
                <a:ea typeface="Verdana" pitchFamily="34" charset="0"/>
                <a:cs typeface="Verdana" pitchFamily="34" charset="0"/>
              </a:rPr>
              <a:t>Begriffe „erkennen“</a:t>
            </a:r>
          </a:p>
          <a:p>
            <a:pPr algn="ctr"/>
            <a:endParaRPr lang="de-DE" dirty="0"/>
          </a:p>
        </p:txBody>
      </p:sp>
      <p:sp>
        <p:nvSpPr>
          <p:cNvPr id="9" name="Rechteck 8"/>
          <p:cNvSpPr/>
          <p:nvPr/>
        </p:nvSpPr>
        <p:spPr>
          <a:xfrm>
            <a:off x="1138319" y="4409102"/>
            <a:ext cx="7191740" cy="1368152"/>
          </a:xfrm>
          <a:prstGeom prst="rect">
            <a:avLst/>
          </a:prstGeom>
          <a:solidFill>
            <a:schemeClr val="bg1">
              <a:lumMod val="8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de-DE" sz="1600" dirty="0">
                <a:solidFill>
                  <a:schemeClr val="tx1">
                    <a:lumMod val="65000"/>
                    <a:lumOff val="35000"/>
                  </a:schemeClr>
                </a:solidFill>
                <a:latin typeface="Verdana" pitchFamily="34" charset="0"/>
                <a:ea typeface="Verdana" pitchFamily="34" charset="0"/>
                <a:cs typeface="Verdana" pitchFamily="34" charset="0"/>
              </a:rPr>
              <a:t>der Begriff „Creative </a:t>
            </a:r>
            <a:r>
              <a:rPr lang="de-DE" sz="1600" dirty="0" err="1">
                <a:solidFill>
                  <a:schemeClr val="tx1">
                    <a:lumMod val="65000"/>
                    <a:lumOff val="35000"/>
                  </a:schemeClr>
                </a:solidFill>
                <a:latin typeface="Verdana" pitchFamily="34" charset="0"/>
                <a:ea typeface="Verdana" pitchFamily="34" charset="0"/>
                <a:cs typeface="Verdana" pitchFamily="34" charset="0"/>
              </a:rPr>
              <a:t>Commons</a:t>
            </a:r>
            <a:r>
              <a:rPr lang="de-DE" sz="1600" dirty="0">
                <a:solidFill>
                  <a:schemeClr val="tx1">
                    <a:lumMod val="65000"/>
                    <a:lumOff val="35000"/>
                  </a:schemeClr>
                </a:solidFill>
                <a:latin typeface="Verdana" pitchFamily="34" charset="0"/>
                <a:ea typeface="Verdana" pitchFamily="34" charset="0"/>
                <a:cs typeface="Verdana" pitchFamily="34" charset="0"/>
              </a:rPr>
              <a:t>“ erschien doppelt im Bereich „Lizenz“. Alle Projekte mit dieser Lizenz wurden einheitlich einem dieser Begriff zugeordnet und der zweite, überflüssige Begriff gelöscht, sodass dieser jetzt nur noch einmal im Bereich „Lizenz“ auftaucht</a:t>
            </a:r>
          </a:p>
        </p:txBody>
      </p:sp>
    </p:spTree>
    <p:extLst>
      <p:ext uri="{BB962C8B-B14F-4D97-AF65-F5344CB8AC3E}">
        <p14:creationId xmlns:p14="http://schemas.microsoft.com/office/powerpoint/2010/main" val="3489869297"/>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7">
                                            <p:bg/>
                                          </p:spTgt>
                                        </p:tgtEl>
                                        <p:attrNameLst>
                                          <p:attrName>style.visibility</p:attrName>
                                        </p:attrNameLst>
                                      </p:cBhvr>
                                      <p:to>
                                        <p:strVal val="visible"/>
                                      </p:to>
                                    </p:set>
                                    <p:animEffect transition="in" filter="fade">
                                      <p:cBhvr>
                                        <p:cTn id="20" dur="1000"/>
                                        <p:tgtEl>
                                          <p:spTgt spid="7">
                                            <p:bg/>
                                          </p:spTgt>
                                        </p:tgtEl>
                                      </p:cBhvr>
                                    </p:animEffect>
                                    <p:anim calcmode="lin" valueType="num">
                                      <p:cBhvr>
                                        <p:cTn id="21" dur="1000" fill="hold"/>
                                        <p:tgtEl>
                                          <p:spTgt spid="7">
                                            <p:bg/>
                                          </p:spTgt>
                                        </p:tgtEl>
                                        <p:attrNameLst>
                                          <p:attrName>ppt_x</p:attrName>
                                        </p:attrNameLst>
                                      </p:cBhvr>
                                      <p:tavLst>
                                        <p:tav tm="0">
                                          <p:val>
                                            <p:strVal val="#ppt_x"/>
                                          </p:val>
                                        </p:tav>
                                        <p:tav tm="100000">
                                          <p:val>
                                            <p:strVal val="#ppt_x"/>
                                          </p:val>
                                        </p:tav>
                                      </p:tavLst>
                                    </p:anim>
                                    <p:anim calcmode="lin" valueType="num">
                                      <p:cBhvr>
                                        <p:cTn id="22" dur="1000" fill="hold"/>
                                        <p:tgtEl>
                                          <p:spTgt spid="7">
                                            <p:bg/>
                                          </p:spTgt>
                                        </p:tgtEl>
                                        <p:attrNameLst>
                                          <p:attrName>ppt_y</p:attrName>
                                        </p:attrNameLst>
                                      </p:cBhvr>
                                      <p:tavLst>
                                        <p:tav tm="0">
                                          <p:val>
                                            <p:strVal val="#ppt_y+.1"/>
                                          </p:val>
                                        </p:tav>
                                        <p:tav tm="100000">
                                          <p:val>
                                            <p:strVal val="#ppt_y"/>
                                          </p:val>
                                        </p:tav>
                                      </p:tavLst>
                                    </p:anim>
                                  </p:childTnLst>
                                </p:cTn>
                              </p:par>
                              <p:par>
                                <p:cTn id="23" presetID="42" presetClass="entr" presetSubtype="0" fill="hold" grpId="0" nodeType="withEffect">
                                  <p:stCondLst>
                                    <p:cond delay="0"/>
                                  </p:stCondLst>
                                  <p:childTnLst>
                                    <p:set>
                                      <p:cBhvr>
                                        <p:cTn id="24" dur="1" fill="hold">
                                          <p:stCondLst>
                                            <p:cond delay="0"/>
                                          </p:stCondLst>
                                        </p:cTn>
                                        <p:tgtEl>
                                          <p:spTgt spid="7">
                                            <p:txEl>
                                              <p:pRg st="0" end="0"/>
                                            </p:txEl>
                                          </p:spTgt>
                                        </p:tgtEl>
                                        <p:attrNameLst>
                                          <p:attrName>style.visibility</p:attrName>
                                        </p:attrNameLst>
                                      </p:cBhvr>
                                      <p:to>
                                        <p:strVal val="visible"/>
                                      </p:to>
                                    </p:set>
                                    <p:animEffect transition="in" filter="fade">
                                      <p:cBhvr>
                                        <p:cTn id="25" dur="1000"/>
                                        <p:tgtEl>
                                          <p:spTgt spid="7">
                                            <p:txEl>
                                              <p:pRg st="0" end="0"/>
                                            </p:txEl>
                                          </p:spTgt>
                                        </p:tgtEl>
                                      </p:cBhvr>
                                    </p:animEffect>
                                    <p:anim calcmode="lin" valueType="num">
                                      <p:cBhvr>
                                        <p:cTn id="26"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27"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additive="base">
                                        <p:cTn id="32"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8">
                                            <p:bg/>
                                          </p:spTgt>
                                        </p:tgtEl>
                                        <p:attrNameLst>
                                          <p:attrName>style.visibility</p:attrName>
                                        </p:attrNameLst>
                                      </p:cBhvr>
                                      <p:to>
                                        <p:strVal val="visible"/>
                                      </p:to>
                                    </p:set>
                                    <p:animEffect transition="in" filter="fade">
                                      <p:cBhvr>
                                        <p:cTn id="38" dur="1000"/>
                                        <p:tgtEl>
                                          <p:spTgt spid="8">
                                            <p:bg/>
                                          </p:spTgt>
                                        </p:tgtEl>
                                      </p:cBhvr>
                                    </p:animEffect>
                                    <p:anim calcmode="lin" valueType="num">
                                      <p:cBhvr>
                                        <p:cTn id="39" dur="1000" fill="hold"/>
                                        <p:tgtEl>
                                          <p:spTgt spid="8">
                                            <p:bg/>
                                          </p:spTgt>
                                        </p:tgtEl>
                                        <p:attrNameLst>
                                          <p:attrName>ppt_x</p:attrName>
                                        </p:attrNameLst>
                                      </p:cBhvr>
                                      <p:tavLst>
                                        <p:tav tm="0">
                                          <p:val>
                                            <p:strVal val="#ppt_x"/>
                                          </p:val>
                                        </p:tav>
                                        <p:tav tm="100000">
                                          <p:val>
                                            <p:strVal val="#ppt_x"/>
                                          </p:val>
                                        </p:tav>
                                      </p:tavLst>
                                    </p:anim>
                                    <p:anim calcmode="lin" valueType="num">
                                      <p:cBhvr>
                                        <p:cTn id="40" dur="1000" fill="hold"/>
                                        <p:tgtEl>
                                          <p:spTgt spid="8">
                                            <p:bg/>
                                          </p:spTgt>
                                        </p:tgtEl>
                                        <p:attrNameLst>
                                          <p:attrName>ppt_y</p:attrName>
                                        </p:attrNameLst>
                                      </p:cBhvr>
                                      <p:tavLst>
                                        <p:tav tm="0">
                                          <p:val>
                                            <p:strVal val="#ppt_y+.1"/>
                                          </p:val>
                                        </p:tav>
                                        <p:tav tm="100000">
                                          <p:val>
                                            <p:strVal val="#ppt_y"/>
                                          </p:val>
                                        </p:tav>
                                      </p:tavLst>
                                    </p:anim>
                                  </p:childTnLst>
                                </p:cTn>
                              </p:par>
                              <p:par>
                                <p:cTn id="41" presetID="42" presetClass="entr" presetSubtype="0" fill="hold" grpId="0" nodeType="withEffect">
                                  <p:stCondLst>
                                    <p:cond delay="0"/>
                                  </p:stCondLst>
                                  <p:childTnLst>
                                    <p:set>
                                      <p:cBhvr>
                                        <p:cTn id="42" dur="1" fill="hold">
                                          <p:stCondLst>
                                            <p:cond delay="0"/>
                                          </p:stCondLst>
                                        </p:cTn>
                                        <p:tgtEl>
                                          <p:spTgt spid="8">
                                            <p:txEl>
                                              <p:pRg st="1" end="1"/>
                                            </p:txEl>
                                          </p:spTgt>
                                        </p:tgtEl>
                                        <p:attrNameLst>
                                          <p:attrName>style.visibility</p:attrName>
                                        </p:attrNameLst>
                                      </p:cBhvr>
                                      <p:to>
                                        <p:strVal val="visible"/>
                                      </p:to>
                                    </p:set>
                                    <p:animEffect transition="in" filter="fade">
                                      <p:cBhvr>
                                        <p:cTn id="43" dur="1000"/>
                                        <p:tgtEl>
                                          <p:spTgt spid="8">
                                            <p:txEl>
                                              <p:pRg st="1" end="1"/>
                                            </p:txEl>
                                          </p:spTgt>
                                        </p:tgtEl>
                                      </p:cBhvr>
                                    </p:animEffect>
                                    <p:anim calcmode="lin" valueType="num">
                                      <p:cBhvr>
                                        <p:cTn id="44" dur="1000" fill="hold"/>
                                        <p:tgtEl>
                                          <p:spTgt spid="8">
                                            <p:txEl>
                                              <p:pRg st="1" end="1"/>
                                            </p:txEl>
                                          </p:spTgt>
                                        </p:tgtEl>
                                        <p:attrNameLst>
                                          <p:attrName>ppt_x</p:attrName>
                                        </p:attrNameLst>
                                      </p:cBhvr>
                                      <p:tavLst>
                                        <p:tav tm="0">
                                          <p:val>
                                            <p:strVal val="#ppt_x"/>
                                          </p:val>
                                        </p:tav>
                                        <p:tav tm="100000">
                                          <p:val>
                                            <p:strVal val="#ppt_x"/>
                                          </p:val>
                                        </p:tav>
                                      </p:tavLst>
                                    </p:anim>
                                    <p:anim calcmode="lin" valueType="num">
                                      <p:cBhvr>
                                        <p:cTn id="45" dur="1000" fill="hold"/>
                                        <p:tgtEl>
                                          <p:spTgt spid="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nodeType="clickEffect">
                                  <p:stCondLst>
                                    <p:cond delay="0"/>
                                  </p:stCondLst>
                                  <p:childTnLst>
                                    <p:set>
                                      <p:cBhvr>
                                        <p:cTn id="49" dur="1" fill="hold">
                                          <p:stCondLst>
                                            <p:cond delay="0"/>
                                          </p:stCondLst>
                                        </p:cTn>
                                        <p:tgtEl>
                                          <p:spTgt spid="3">
                                            <p:txEl>
                                              <p:pRg st="7" end="7"/>
                                            </p:txEl>
                                          </p:spTgt>
                                        </p:tgtEl>
                                        <p:attrNameLst>
                                          <p:attrName>style.visibility</p:attrName>
                                        </p:attrNameLst>
                                      </p:cBhvr>
                                      <p:to>
                                        <p:strVal val="visible"/>
                                      </p:to>
                                    </p:set>
                                    <p:anim calcmode="lin" valueType="num">
                                      <p:cBhvr additive="base">
                                        <p:cTn id="50"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9">
                                            <p:bg/>
                                          </p:spTgt>
                                        </p:tgtEl>
                                        <p:attrNameLst>
                                          <p:attrName>style.visibility</p:attrName>
                                        </p:attrNameLst>
                                      </p:cBhvr>
                                      <p:to>
                                        <p:strVal val="visible"/>
                                      </p:to>
                                    </p:set>
                                    <p:animEffect transition="in" filter="fade">
                                      <p:cBhvr>
                                        <p:cTn id="56" dur="1000"/>
                                        <p:tgtEl>
                                          <p:spTgt spid="9">
                                            <p:bg/>
                                          </p:spTgt>
                                        </p:tgtEl>
                                      </p:cBhvr>
                                    </p:animEffect>
                                    <p:anim calcmode="lin" valueType="num">
                                      <p:cBhvr>
                                        <p:cTn id="57" dur="1000" fill="hold"/>
                                        <p:tgtEl>
                                          <p:spTgt spid="9">
                                            <p:bg/>
                                          </p:spTgt>
                                        </p:tgtEl>
                                        <p:attrNameLst>
                                          <p:attrName>ppt_x</p:attrName>
                                        </p:attrNameLst>
                                      </p:cBhvr>
                                      <p:tavLst>
                                        <p:tav tm="0">
                                          <p:val>
                                            <p:strVal val="#ppt_x"/>
                                          </p:val>
                                        </p:tav>
                                        <p:tav tm="100000">
                                          <p:val>
                                            <p:strVal val="#ppt_x"/>
                                          </p:val>
                                        </p:tav>
                                      </p:tavLst>
                                    </p:anim>
                                    <p:anim calcmode="lin" valueType="num">
                                      <p:cBhvr>
                                        <p:cTn id="58" dur="1000" fill="hold"/>
                                        <p:tgtEl>
                                          <p:spTgt spid="9">
                                            <p:bg/>
                                          </p:spTgt>
                                        </p:tgtEl>
                                        <p:attrNameLst>
                                          <p:attrName>ppt_y</p:attrName>
                                        </p:attrNameLst>
                                      </p:cBhvr>
                                      <p:tavLst>
                                        <p:tav tm="0">
                                          <p:val>
                                            <p:strVal val="#ppt_y+.1"/>
                                          </p:val>
                                        </p:tav>
                                        <p:tav tm="100000">
                                          <p:val>
                                            <p:strVal val="#ppt_y"/>
                                          </p:val>
                                        </p:tav>
                                      </p:tavLst>
                                    </p:anim>
                                  </p:childTnLst>
                                </p:cTn>
                              </p:par>
                              <p:par>
                                <p:cTn id="59" presetID="42" presetClass="entr" presetSubtype="0" fill="hold" grpId="0" nodeType="withEffect">
                                  <p:stCondLst>
                                    <p:cond delay="0"/>
                                  </p:stCondLst>
                                  <p:childTnLst>
                                    <p:set>
                                      <p:cBhvr>
                                        <p:cTn id="60" dur="1" fill="hold">
                                          <p:stCondLst>
                                            <p:cond delay="0"/>
                                          </p:stCondLst>
                                        </p:cTn>
                                        <p:tgtEl>
                                          <p:spTgt spid="9">
                                            <p:txEl>
                                              <p:pRg st="0" end="0"/>
                                            </p:txEl>
                                          </p:spTgt>
                                        </p:tgtEl>
                                        <p:attrNameLst>
                                          <p:attrName>style.visibility</p:attrName>
                                        </p:attrNameLst>
                                      </p:cBhvr>
                                      <p:to>
                                        <p:strVal val="visible"/>
                                      </p:to>
                                    </p:set>
                                    <p:animEffect transition="in" filter="fade">
                                      <p:cBhvr>
                                        <p:cTn id="61" dur="1000"/>
                                        <p:tgtEl>
                                          <p:spTgt spid="9">
                                            <p:txEl>
                                              <p:pRg st="0" end="0"/>
                                            </p:txEl>
                                          </p:spTgt>
                                        </p:tgtEl>
                                      </p:cBhvr>
                                    </p:animEffect>
                                    <p:anim calcmode="lin" valueType="num">
                                      <p:cBhvr>
                                        <p:cTn id="62"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63"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allAtOnce" animBg="1"/>
      <p:bldP spid="8" grpId="0" build="allAtOnce" animBg="1"/>
      <p:bldP spid="9" grpId="0" build="allAtOnce"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0"/>
          </p:nvPr>
        </p:nvSpPr>
        <p:spPr/>
        <p:txBody>
          <a:bodyPr/>
          <a:lstStyle/>
          <a:p>
            <a:pPr marL="0" indent="0">
              <a:buNone/>
            </a:pPr>
            <a:r>
              <a:rPr lang="de-DE" dirty="0" smtClean="0"/>
              <a:t>	</a:t>
            </a:r>
            <a:r>
              <a:rPr lang="de-DE" sz="1100" b="1" dirty="0" smtClean="0">
                <a:solidFill>
                  <a:schemeClr val="accent1">
                    <a:lumMod val="75000"/>
                  </a:schemeClr>
                </a:solidFill>
              </a:rPr>
              <a:t>C. Neue Projekte hinzufügen</a:t>
            </a:r>
            <a:endParaRPr lang="de-DE" sz="1100" b="1" dirty="0">
              <a:solidFill>
                <a:schemeClr val="accent1">
                  <a:lumMod val="75000"/>
                </a:schemeClr>
              </a:solidFill>
            </a:endParaRPr>
          </a:p>
        </p:txBody>
      </p:sp>
      <p:sp>
        <p:nvSpPr>
          <p:cNvPr id="3" name="Textplatzhalter 2"/>
          <p:cNvSpPr>
            <a:spLocks noGrp="1"/>
          </p:cNvSpPr>
          <p:nvPr>
            <p:ph type="body" sz="quarter" idx="11"/>
          </p:nvPr>
        </p:nvSpPr>
        <p:spPr>
          <a:xfrm>
            <a:off x="1149424" y="1052736"/>
            <a:ext cx="7239000" cy="432048"/>
          </a:xfrm>
        </p:spPr>
        <p:txBody>
          <a:bodyPr/>
          <a:lstStyle/>
          <a:p>
            <a:pPr algn="ctr"/>
            <a:r>
              <a:rPr lang="de-DE" sz="1600" b="1" dirty="0"/>
              <a:t> </a:t>
            </a:r>
            <a:r>
              <a:rPr lang="de-DE" sz="2000" b="1" u="sng" dirty="0" smtClean="0"/>
              <a:t>Die </a:t>
            </a:r>
            <a:r>
              <a:rPr lang="de-DE" sz="2000" b="1" u="sng" dirty="0"/>
              <a:t>Vorgehensweise</a:t>
            </a:r>
            <a:r>
              <a:rPr lang="de-DE" sz="2000" b="1" u="sng" dirty="0" smtClean="0"/>
              <a:t>:</a:t>
            </a:r>
            <a:endParaRPr lang="de-DE" sz="2000" b="1" u="sng" dirty="0"/>
          </a:p>
          <a:p>
            <a:pPr lvl="0"/>
            <a:endParaRPr lang="de-DE" sz="1600" dirty="0" smtClean="0"/>
          </a:p>
          <a:p>
            <a:r>
              <a:rPr lang="de-DE" sz="1600" dirty="0"/>
              <a:t> </a:t>
            </a:r>
            <a:endParaRPr lang="de-DE" sz="1600" dirty="0" smtClean="0"/>
          </a:p>
          <a:p>
            <a:endParaRPr lang="de-DE" sz="1600" dirty="0"/>
          </a:p>
        </p:txBody>
      </p:sp>
      <p:sp>
        <p:nvSpPr>
          <p:cNvPr id="4" name="Fußzeilenplatzhalter 3"/>
          <p:cNvSpPr>
            <a:spLocks noGrp="1"/>
          </p:cNvSpPr>
          <p:nvPr>
            <p:ph type="ftr" sz="quarter" idx="12"/>
          </p:nvPr>
        </p:nvSpPr>
        <p:spPr/>
        <p:txBody>
          <a:bodyPr/>
          <a:lstStyle/>
          <a:p>
            <a:pPr>
              <a:defRPr/>
            </a:pPr>
            <a:r>
              <a:rPr lang="de-DE" dirty="0" smtClean="0"/>
              <a:t>Clara Wolf</a:t>
            </a:r>
            <a:endParaRPr lang="de-DE" dirty="0"/>
          </a:p>
        </p:txBody>
      </p:sp>
      <p:sp>
        <p:nvSpPr>
          <p:cNvPr id="5" name="Foliennummernplatzhalter 4"/>
          <p:cNvSpPr>
            <a:spLocks noGrp="1"/>
          </p:cNvSpPr>
          <p:nvPr>
            <p:ph type="sldNum" sz="quarter" idx="13"/>
          </p:nvPr>
        </p:nvSpPr>
        <p:spPr/>
        <p:txBody>
          <a:bodyPr/>
          <a:lstStyle/>
          <a:p>
            <a:pPr>
              <a:defRPr/>
            </a:pPr>
            <a:fld id="{DC3036DF-F90A-41F0-80D2-A7976961973B}" type="slidenum">
              <a:rPr lang="de-DE" smtClean="0"/>
              <a:pPr>
                <a:defRPr/>
              </a:pPr>
              <a:t>6</a:t>
            </a:fld>
            <a:endParaRPr lang="de-DE"/>
          </a:p>
        </p:txBody>
      </p:sp>
      <p:sp>
        <p:nvSpPr>
          <p:cNvPr id="6" name="Datumsplatzhalter 5"/>
          <p:cNvSpPr>
            <a:spLocks noGrp="1"/>
          </p:cNvSpPr>
          <p:nvPr>
            <p:ph type="dt" sz="half" idx="14"/>
          </p:nvPr>
        </p:nvSpPr>
        <p:spPr/>
        <p:txBody>
          <a:bodyPr/>
          <a:lstStyle/>
          <a:p>
            <a:pPr>
              <a:defRPr/>
            </a:pPr>
            <a:fld id="{70329AA9-7DCE-4225-B025-7A2E6ED29BA8}" type="datetime1">
              <a:rPr lang="de-DE" smtClean="0"/>
              <a:pPr>
                <a:defRPr/>
              </a:pPr>
              <a:t>17.01.2014</a:t>
            </a:fld>
            <a:endParaRPr lang="de-DE"/>
          </a:p>
        </p:txBody>
      </p:sp>
      <p:sp>
        <p:nvSpPr>
          <p:cNvPr id="7" name="Rechteck 6"/>
          <p:cNvSpPr/>
          <p:nvPr/>
        </p:nvSpPr>
        <p:spPr>
          <a:xfrm>
            <a:off x="1276491" y="1498908"/>
            <a:ext cx="7128000" cy="2448272"/>
          </a:xfrm>
          <a:prstGeom prst="rect">
            <a:avLst/>
          </a:prstGeom>
          <a:solidFill>
            <a:schemeClr val="bg1">
              <a:lumMod val="8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lvl="0"/>
            <a:r>
              <a:rPr lang="de-DE" sz="1600" dirty="0" smtClean="0">
                <a:solidFill>
                  <a:schemeClr val="tx1">
                    <a:lumMod val="65000"/>
                    <a:lumOff val="35000"/>
                  </a:schemeClr>
                </a:solidFill>
                <a:latin typeface="Verdana" pitchFamily="34" charset="0"/>
                <a:ea typeface="Verdana" pitchFamily="34" charset="0"/>
                <a:cs typeface="Verdana" pitchFamily="34" charset="0"/>
              </a:rPr>
              <a:t>                        </a:t>
            </a:r>
          </a:p>
          <a:p>
            <a:pPr lvl="0">
              <a:buFont typeface="+mj-lt"/>
              <a:buAutoNum type="arabicParenBoth"/>
            </a:pPr>
            <a:endParaRPr lang="de-DE" sz="1600" dirty="0">
              <a:solidFill>
                <a:schemeClr val="tx1">
                  <a:lumMod val="65000"/>
                  <a:lumOff val="35000"/>
                </a:schemeClr>
              </a:solidFill>
              <a:latin typeface="Verdana" pitchFamily="34" charset="0"/>
              <a:ea typeface="Verdana" pitchFamily="34" charset="0"/>
              <a:cs typeface="Verdana" pitchFamily="34" charset="0"/>
            </a:endParaRPr>
          </a:p>
          <a:p>
            <a:pPr lvl="0">
              <a:buFont typeface="+mj-lt"/>
              <a:buAutoNum type="arabicParenBoth"/>
            </a:pPr>
            <a:r>
              <a:rPr lang="de-DE" sz="1600" dirty="0" smtClean="0">
                <a:solidFill>
                  <a:schemeClr val="tx1">
                    <a:lumMod val="65000"/>
                    <a:lumOff val="35000"/>
                  </a:schemeClr>
                </a:solidFill>
                <a:latin typeface="Verdana" pitchFamily="34" charset="0"/>
                <a:ea typeface="Verdana" pitchFamily="34" charset="0"/>
                <a:cs typeface="Verdana" pitchFamily="34" charset="0"/>
              </a:rPr>
              <a:t> </a:t>
            </a:r>
            <a:r>
              <a:rPr lang="de-DE" sz="1600" dirty="0" smtClean="0">
                <a:solidFill>
                  <a:schemeClr val="tx1">
                    <a:lumMod val="65000"/>
                    <a:lumOff val="35000"/>
                  </a:schemeClr>
                </a:solidFill>
                <a:latin typeface="Verdana" pitchFamily="34" charset="0"/>
                <a:ea typeface="Verdana" pitchFamily="34" charset="0"/>
                <a:cs typeface="Verdana" pitchFamily="34" charset="0"/>
              </a:rPr>
              <a:t>nach </a:t>
            </a:r>
            <a:r>
              <a:rPr lang="de-DE" sz="1600" dirty="0">
                <a:solidFill>
                  <a:schemeClr val="tx1">
                    <a:lumMod val="65000"/>
                    <a:lumOff val="35000"/>
                  </a:schemeClr>
                </a:solidFill>
                <a:latin typeface="Verdana" pitchFamily="34" charset="0"/>
                <a:ea typeface="Verdana" pitchFamily="34" charset="0"/>
                <a:cs typeface="Verdana" pitchFamily="34" charset="0"/>
              </a:rPr>
              <a:t>welchen Projekten wird gesucht</a:t>
            </a:r>
            <a:r>
              <a:rPr lang="de-DE" sz="1600" dirty="0" smtClean="0">
                <a:solidFill>
                  <a:schemeClr val="tx1">
                    <a:lumMod val="65000"/>
                    <a:lumOff val="35000"/>
                  </a:schemeClr>
                </a:solidFill>
                <a:latin typeface="Verdana" pitchFamily="34" charset="0"/>
                <a:ea typeface="Verdana" pitchFamily="34" charset="0"/>
                <a:cs typeface="Verdana" pitchFamily="34" charset="0"/>
              </a:rPr>
              <a:t>?</a:t>
            </a:r>
          </a:p>
          <a:p>
            <a:pPr lvl="0">
              <a:buFont typeface="+mj-lt"/>
              <a:buAutoNum type="arabicParenBoth"/>
            </a:pPr>
            <a:endParaRPr lang="de-DE" sz="1600" dirty="0">
              <a:solidFill>
                <a:schemeClr val="tx1">
                  <a:lumMod val="65000"/>
                  <a:lumOff val="35000"/>
                </a:schemeClr>
              </a:solidFill>
              <a:latin typeface="Verdana" pitchFamily="34" charset="0"/>
              <a:ea typeface="Verdana" pitchFamily="34" charset="0"/>
              <a:cs typeface="Verdana" pitchFamily="34" charset="0"/>
            </a:endParaRPr>
          </a:p>
          <a:p>
            <a:pPr lvl="0">
              <a:buFont typeface="+mj-lt"/>
              <a:buAutoNum type="arabicParenBoth"/>
            </a:pPr>
            <a:r>
              <a:rPr lang="de-DE" sz="1600" dirty="0" smtClean="0">
                <a:solidFill>
                  <a:schemeClr val="tx1">
                    <a:lumMod val="65000"/>
                    <a:lumOff val="35000"/>
                  </a:schemeClr>
                </a:solidFill>
                <a:latin typeface="Verdana" pitchFamily="34" charset="0"/>
                <a:ea typeface="Verdana" pitchFamily="34" charset="0"/>
                <a:cs typeface="Verdana" pitchFamily="34" charset="0"/>
              </a:rPr>
              <a:t> wo </a:t>
            </a:r>
            <a:r>
              <a:rPr lang="de-DE" sz="1600" dirty="0">
                <a:solidFill>
                  <a:schemeClr val="tx1">
                    <a:lumMod val="65000"/>
                    <a:lumOff val="35000"/>
                  </a:schemeClr>
                </a:solidFill>
                <a:latin typeface="Verdana" pitchFamily="34" charset="0"/>
                <a:ea typeface="Verdana" pitchFamily="34" charset="0"/>
                <a:cs typeface="Verdana" pitchFamily="34" charset="0"/>
              </a:rPr>
              <a:t>kann man neue Projekte finden</a:t>
            </a:r>
            <a:r>
              <a:rPr lang="de-DE" sz="1600" dirty="0" smtClean="0">
                <a:solidFill>
                  <a:schemeClr val="tx1">
                    <a:lumMod val="65000"/>
                    <a:lumOff val="35000"/>
                  </a:schemeClr>
                </a:solidFill>
                <a:latin typeface="Verdana" pitchFamily="34" charset="0"/>
                <a:ea typeface="Verdana" pitchFamily="34" charset="0"/>
                <a:cs typeface="Verdana" pitchFamily="34" charset="0"/>
              </a:rPr>
              <a:t>?</a:t>
            </a:r>
          </a:p>
          <a:p>
            <a:pPr lvl="0">
              <a:buFont typeface="+mj-lt"/>
              <a:buAutoNum type="arabicParenBoth"/>
            </a:pPr>
            <a:endParaRPr lang="de-DE" sz="1600" dirty="0">
              <a:solidFill>
                <a:schemeClr val="tx1">
                  <a:lumMod val="65000"/>
                  <a:lumOff val="35000"/>
                </a:schemeClr>
              </a:solidFill>
              <a:latin typeface="Verdana" pitchFamily="34" charset="0"/>
              <a:ea typeface="Verdana" pitchFamily="34" charset="0"/>
              <a:cs typeface="Verdana" pitchFamily="34" charset="0"/>
            </a:endParaRPr>
          </a:p>
          <a:p>
            <a:pPr>
              <a:buFont typeface="+mj-lt"/>
              <a:buAutoNum type="arabicParenBoth"/>
            </a:pPr>
            <a:r>
              <a:rPr lang="de-DE" sz="1600" dirty="0" smtClean="0">
                <a:solidFill>
                  <a:schemeClr val="tx1">
                    <a:lumMod val="65000"/>
                    <a:lumOff val="35000"/>
                  </a:schemeClr>
                </a:solidFill>
                <a:latin typeface="Verdana" pitchFamily="34" charset="0"/>
                <a:ea typeface="Verdana" pitchFamily="34" charset="0"/>
                <a:cs typeface="Verdana" pitchFamily="34" charset="0"/>
              </a:rPr>
              <a:t> wie </a:t>
            </a:r>
            <a:r>
              <a:rPr lang="de-DE" sz="1600" dirty="0">
                <a:solidFill>
                  <a:schemeClr val="tx1">
                    <a:lumMod val="65000"/>
                    <a:lumOff val="35000"/>
                  </a:schemeClr>
                </a:solidFill>
                <a:latin typeface="Verdana" pitchFamily="34" charset="0"/>
                <a:ea typeface="Verdana" pitchFamily="34" charset="0"/>
                <a:cs typeface="Verdana" pitchFamily="34" charset="0"/>
              </a:rPr>
              <a:t>wird die Hinzufügung eines bereits existierenden Projektes </a:t>
            </a:r>
            <a:r>
              <a:rPr lang="de-DE" sz="1600" dirty="0" smtClean="0">
                <a:solidFill>
                  <a:schemeClr val="tx1">
                    <a:lumMod val="65000"/>
                    <a:lumOff val="35000"/>
                  </a:schemeClr>
                </a:solidFill>
                <a:latin typeface="Verdana" pitchFamily="34" charset="0"/>
                <a:ea typeface="Verdana" pitchFamily="34" charset="0"/>
                <a:cs typeface="Verdana" pitchFamily="34" charset="0"/>
              </a:rPr>
              <a:t>    vermieden?</a:t>
            </a:r>
          </a:p>
          <a:p>
            <a:pPr lvl="0">
              <a:buFont typeface="+mj-lt"/>
              <a:buAutoNum type="arabicParenBoth"/>
            </a:pPr>
            <a:endParaRPr lang="de-DE" sz="1600" dirty="0">
              <a:solidFill>
                <a:schemeClr val="tx1">
                  <a:lumMod val="65000"/>
                  <a:lumOff val="35000"/>
                </a:schemeClr>
              </a:solidFill>
              <a:latin typeface="Verdana" pitchFamily="34" charset="0"/>
              <a:ea typeface="Verdana" pitchFamily="34" charset="0"/>
              <a:cs typeface="Verdana" pitchFamily="34" charset="0"/>
            </a:endParaRPr>
          </a:p>
          <a:p>
            <a:pPr lvl="0">
              <a:buFont typeface="+mj-lt"/>
              <a:buAutoNum type="arabicParenBoth"/>
            </a:pPr>
            <a:r>
              <a:rPr lang="de-DE" sz="1600" dirty="0" smtClean="0">
                <a:solidFill>
                  <a:schemeClr val="tx1">
                    <a:lumMod val="65000"/>
                    <a:lumOff val="35000"/>
                  </a:schemeClr>
                </a:solidFill>
                <a:latin typeface="Verdana" pitchFamily="34" charset="0"/>
                <a:ea typeface="Verdana" pitchFamily="34" charset="0"/>
                <a:cs typeface="Verdana" pitchFamily="34" charset="0"/>
              </a:rPr>
              <a:t> wie </a:t>
            </a:r>
            <a:r>
              <a:rPr lang="de-DE" sz="1600" dirty="0">
                <a:solidFill>
                  <a:schemeClr val="tx1">
                    <a:lumMod val="65000"/>
                    <a:lumOff val="35000"/>
                  </a:schemeClr>
                </a:solidFill>
                <a:latin typeface="Verdana" pitchFamily="34" charset="0"/>
                <a:ea typeface="Verdana" pitchFamily="34" charset="0"/>
                <a:cs typeface="Verdana" pitchFamily="34" charset="0"/>
              </a:rPr>
              <a:t>wird das Projekt schlussendlich zum Teil der </a:t>
            </a:r>
            <a:r>
              <a:rPr lang="de-DE" sz="1600" dirty="0" err="1">
                <a:solidFill>
                  <a:schemeClr val="tx1">
                    <a:lumMod val="65000"/>
                    <a:lumOff val="35000"/>
                  </a:schemeClr>
                </a:solidFill>
                <a:latin typeface="Verdana" pitchFamily="34" charset="0"/>
                <a:ea typeface="Verdana" pitchFamily="34" charset="0"/>
                <a:cs typeface="Verdana" pitchFamily="34" charset="0"/>
              </a:rPr>
              <a:t>fjip</a:t>
            </a:r>
            <a:r>
              <a:rPr lang="de-DE" sz="1600" dirty="0">
                <a:solidFill>
                  <a:schemeClr val="tx1">
                    <a:lumMod val="65000"/>
                    <a:lumOff val="35000"/>
                  </a:schemeClr>
                </a:solidFill>
                <a:latin typeface="Verdana" pitchFamily="34" charset="0"/>
                <a:ea typeface="Verdana" pitchFamily="34" charset="0"/>
                <a:cs typeface="Verdana" pitchFamily="34" charset="0"/>
              </a:rPr>
              <a:t>-Datenbank?</a:t>
            </a:r>
          </a:p>
          <a:p>
            <a:r>
              <a:rPr lang="de-DE" dirty="0">
                <a:solidFill>
                  <a:schemeClr val="tx1">
                    <a:lumMod val="65000"/>
                    <a:lumOff val="35000"/>
                  </a:schemeClr>
                </a:solidFill>
              </a:rPr>
              <a:t> </a:t>
            </a:r>
          </a:p>
          <a:p>
            <a:pPr algn="ctr"/>
            <a:endParaRPr lang="de-DE" dirty="0"/>
          </a:p>
        </p:txBody>
      </p:sp>
      <p:sp>
        <p:nvSpPr>
          <p:cNvPr id="9" name="Textfeld 8"/>
          <p:cNvSpPr txBox="1"/>
          <p:nvPr/>
        </p:nvSpPr>
        <p:spPr>
          <a:xfrm>
            <a:off x="1096075" y="4031874"/>
            <a:ext cx="7488832" cy="400110"/>
          </a:xfrm>
          <a:prstGeom prst="rect">
            <a:avLst/>
          </a:prstGeom>
          <a:noFill/>
        </p:spPr>
        <p:txBody>
          <a:bodyPr wrap="square" rtlCol="0">
            <a:spAutoFit/>
          </a:bodyPr>
          <a:lstStyle/>
          <a:p>
            <a:pPr algn="ctr"/>
            <a:r>
              <a:rPr lang="de-DE" sz="2000" b="1" u="sng" dirty="0">
                <a:solidFill>
                  <a:schemeClr val="tx1">
                    <a:lumMod val="65000"/>
                    <a:lumOff val="35000"/>
                  </a:schemeClr>
                </a:solidFill>
                <a:latin typeface="Verdana" pitchFamily="34" charset="0"/>
                <a:ea typeface="Verdana" pitchFamily="34" charset="0"/>
                <a:cs typeface="Verdana" pitchFamily="34" charset="0"/>
              </a:rPr>
              <a:t>Kurzer Überblick über die hinzugefügten Projekte:</a:t>
            </a:r>
          </a:p>
        </p:txBody>
      </p:sp>
      <p:sp>
        <p:nvSpPr>
          <p:cNvPr id="10" name="Rechteck 9"/>
          <p:cNvSpPr/>
          <p:nvPr/>
        </p:nvSpPr>
        <p:spPr>
          <a:xfrm>
            <a:off x="1260301" y="4561010"/>
            <a:ext cx="7128000" cy="1544106"/>
          </a:xfrm>
          <a:prstGeom prst="rect">
            <a:avLst/>
          </a:prstGeom>
          <a:solidFill>
            <a:schemeClr val="bg1">
              <a:lumMod val="8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de-DE" b="1" u="sng" dirty="0">
              <a:solidFill>
                <a:schemeClr val="tx1">
                  <a:lumMod val="65000"/>
                  <a:lumOff val="35000"/>
                </a:schemeClr>
              </a:solidFill>
            </a:endParaRPr>
          </a:p>
          <a:p>
            <a:pPr lvl="0">
              <a:buFont typeface="+mj-lt"/>
              <a:buAutoNum type="arabicParenBoth"/>
            </a:pPr>
            <a:r>
              <a:rPr lang="de-DE" dirty="0">
                <a:solidFill>
                  <a:schemeClr val="tx1">
                    <a:lumMod val="65000"/>
                    <a:lumOff val="35000"/>
                  </a:schemeClr>
                </a:solidFill>
              </a:rPr>
              <a:t> </a:t>
            </a:r>
            <a:r>
              <a:rPr lang="de-DE" sz="1600" dirty="0">
                <a:solidFill>
                  <a:schemeClr val="tx1">
                    <a:lumMod val="65000"/>
                    <a:lumOff val="35000"/>
                  </a:schemeClr>
                </a:solidFill>
                <a:latin typeface="Verdana" pitchFamily="34" charset="0"/>
                <a:ea typeface="Verdana" pitchFamily="34" charset="0"/>
                <a:cs typeface="Verdana" pitchFamily="34" charset="0"/>
              </a:rPr>
              <a:t>die betreffenden Rechtsgebiete</a:t>
            </a:r>
          </a:p>
          <a:p>
            <a:pPr lvl="0">
              <a:buFont typeface="+mj-lt"/>
              <a:buAutoNum type="arabicParenBoth"/>
            </a:pPr>
            <a:endParaRPr lang="de-DE" sz="1600" dirty="0">
              <a:solidFill>
                <a:schemeClr val="tx1">
                  <a:lumMod val="65000"/>
                  <a:lumOff val="35000"/>
                </a:schemeClr>
              </a:solidFill>
              <a:latin typeface="Verdana" pitchFamily="34" charset="0"/>
              <a:ea typeface="Verdana" pitchFamily="34" charset="0"/>
              <a:cs typeface="Verdana" pitchFamily="34" charset="0"/>
            </a:endParaRPr>
          </a:p>
          <a:p>
            <a:pPr lvl="0">
              <a:buFont typeface="+mj-lt"/>
              <a:buAutoNum type="arabicParenBoth"/>
            </a:pPr>
            <a:r>
              <a:rPr lang="de-DE" sz="1600" dirty="0">
                <a:solidFill>
                  <a:schemeClr val="tx1">
                    <a:lumMod val="65000"/>
                    <a:lumOff val="35000"/>
                  </a:schemeClr>
                </a:solidFill>
                <a:latin typeface="Verdana" pitchFamily="34" charset="0"/>
                <a:ea typeface="Verdana" pitchFamily="34" charset="0"/>
                <a:cs typeface="Verdana" pitchFamily="34" charset="0"/>
              </a:rPr>
              <a:t> die Betreiber der Blogs</a:t>
            </a:r>
          </a:p>
          <a:p>
            <a:pPr lvl="0">
              <a:buFont typeface="+mj-lt"/>
              <a:buAutoNum type="arabicParenBoth"/>
            </a:pPr>
            <a:endParaRPr lang="de-DE" sz="1600" dirty="0">
              <a:solidFill>
                <a:schemeClr val="tx1">
                  <a:lumMod val="65000"/>
                  <a:lumOff val="35000"/>
                </a:schemeClr>
              </a:solidFill>
              <a:latin typeface="Verdana" pitchFamily="34" charset="0"/>
              <a:ea typeface="Verdana" pitchFamily="34" charset="0"/>
              <a:cs typeface="Verdana" pitchFamily="34" charset="0"/>
            </a:endParaRPr>
          </a:p>
          <a:p>
            <a:pPr lvl="0">
              <a:buFont typeface="+mj-lt"/>
              <a:buAutoNum type="arabicParenBoth"/>
            </a:pPr>
            <a:r>
              <a:rPr lang="de-DE" sz="1600" dirty="0">
                <a:solidFill>
                  <a:schemeClr val="tx1">
                    <a:lumMod val="65000"/>
                    <a:lumOff val="35000"/>
                  </a:schemeClr>
                </a:solidFill>
                <a:latin typeface="Verdana" pitchFamily="34" charset="0"/>
                <a:ea typeface="Verdana" pitchFamily="34" charset="0"/>
                <a:cs typeface="Verdana" pitchFamily="34" charset="0"/>
              </a:rPr>
              <a:t> und die unterschiedlichen Platzierungen</a:t>
            </a:r>
          </a:p>
          <a:p>
            <a:pPr algn="ctr"/>
            <a:endParaRPr lang="de-DE" dirty="0">
              <a:solidFill>
                <a:schemeClr val="tx1">
                  <a:lumMod val="65000"/>
                  <a:lumOff val="35000"/>
                </a:schemeClr>
              </a:solidFill>
            </a:endParaRPr>
          </a:p>
        </p:txBody>
      </p:sp>
    </p:spTree>
    <p:extLst>
      <p:ext uri="{BB962C8B-B14F-4D97-AF65-F5344CB8AC3E}">
        <p14:creationId xmlns:p14="http://schemas.microsoft.com/office/powerpoint/2010/main" val="2052255815"/>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7"/>
                                        </p:tgtEl>
                                        <p:attrNameLst>
                                          <p:attrName>style.visibility</p:attrName>
                                        </p:attrNameLst>
                                      </p:cBhvr>
                                      <p:to>
                                        <p:strVal val="visible"/>
                                      </p:to>
                                    </p:set>
                                    <p:anim calcmode="lin" valueType="num">
                                      <p:cBhvr additive="base">
                                        <p:cTn id="26" dur="500" fill="hold"/>
                                        <p:tgtEl>
                                          <p:spTgt spid="7"/>
                                        </p:tgtEl>
                                        <p:attrNameLst>
                                          <p:attrName>ppt_x</p:attrName>
                                        </p:attrNameLst>
                                      </p:cBhvr>
                                      <p:tavLst>
                                        <p:tav tm="0">
                                          <p:val>
                                            <p:strVal val="#ppt_x"/>
                                          </p:val>
                                        </p:tav>
                                        <p:tav tm="100000">
                                          <p:val>
                                            <p:strVal val="#ppt_x"/>
                                          </p:val>
                                        </p:tav>
                                      </p:tavLst>
                                    </p:anim>
                                    <p:anim calcmode="lin" valueType="num">
                                      <p:cBhvr additive="base">
                                        <p:cTn id="27"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nodeType="clickEffect">
                                  <p:stCondLst>
                                    <p:cond delay="0"/>
                                  </p:stCondLst>
                                  <p:childTnLst>
                                    <p:set>
                                      <p:cBhvr>
                                        <p:cTn id="31" dur="1" fill="hold">
                                          <p:stCondLst>
                                            <p:cond delay="0"/>
                                          </p:stCondLst>
                                        </p:cTn>
                                        <p:tgtEl>
                                          <p:spTgt spid="9">
                                            <p:txEl>
                                              <p:pRg st="0" end="0"/>
                                            </p:txEl>
                                          </p:spTgt>
                                        </p:tgtEl>
                                        <p:attrNameLst>
                                          <p:attrName>style.visibility</p:attrName>
                                        </p:attrNameLst>
                                      </p:cBhvr>
                                      <p:to>
                                        <p:strVal val="visible"/>
                                      </p:to>
                                    </p:set>
                                    <p:animEffect transition="in" filter="fade">
                                      <p:cBhvr>
                                        <p:cTn id="32" dur="1000"/>
                                        <p:tgtEl>
                                          <p:spTgt spid="9">
                                            <p:txEl>
                                              <p:pRg st="0" end="0"/>
                                            </p:txEl>
                                          </p:spTgt>
                                        </p:tgtEl>
                                      </p:cBhvr>
                                    </p:animEffect>
                                    <p:anim calcmode="lin" valueType="num">
                                      <p:cBhvr>
                                        <p:cTn id="33"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34"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anim calcmode="lin" valueType="num">
                                      <p:cBhvr additive="base">
                                        <p:cTn id="39" dur="500" fill="hold"/>
                                        <p:tgtEl>
                                          <p:spTgt spid="10"/>
                                        </p:tgtEl>
                                        <p:attrNameLst>
                                          <p:attrName>ppt_x</p:attrName>
                                        </p:attrNameLst>
                                      </p:cBhvr>
                                      <p:tavLst>
                                        <p:tav tm="0">
                                          <p:val>
                                            <p:strVal val="#ppt_x"/>
                                          </p:val>
                                        </p:tav>
                                        <p:tav tm="100000">
                                          <p:val>
                                            <p:strVal val="#ppt_x"/>
                                          </p:val>
                                        </p:tav>
                                      </p:tavLst>
                                    </p:anim>
                                    <p:anim calcmode="lin" valueType="num">
                                      <p:cBhvr additive="base">
                                        <p:cTn id="4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7" grpId="0" animBg="1"/>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el 1"/>
          <p:cNvSpPr>
            <a:spLocks noGrp="1"/>
          </p:cNvSpPr>
          <p:nvPr>
            <p:ph type="title"/>
          </p:nvPr>
        </p:nvSpPr>
        <p:spPr>
          <a:xfrm>
            <a:off x="1143000" y="4038600"/>
            <a:ext cx="5486400" cy="1347788"/>
          </a:xfrm>
          <a:noFill/>
        </p:spPr>
        <p:txBody>
          <a:bodyPr/>
          <a:lstStyle/>
          <a:p>
            <a:pPr eaLnBrk="1" hangingPunct="1"/>
            <a:r>
              <a:rPr lang="de-DE" dirty="0" smtClean="0">
                <a:solidFill>
                  <a:srgbClr val="7F7F7F"/>
                </a:solidFill>
                <a:latin typeface="Verdana" pitchFamily="34" charset="0"/>
              </a:rPr>
              <a:t>Vielen Dank für Ihre Aufmerksamkeit.</a:t>
            </a:r>
            <a:br>
              <a:rPr lang="de-DE" dirty="0" smtClean="0">
                <a:solidFill>
                  <a:srgbClr val="7F7F7F"/>
                </a:solidFill>
                <a:latin typeface="Verdana" pitchFamily="34" charset="0"/>
              </a:rPr>
            </a:br>
            <a:r>
              <a:rPr lang="de-DE" dirty="0" smtClean="0">
                <a:solidFill>
                  <a:srgbClr val="7F7F7F"/>
                </a:solidFill>
                <a:latin typeface="Verdana" pitchFamily="34" charset="0"/>
              </a:rPr>
              <a:t>©</a:t>
            </a:r>
          </a:p>
        </p:txBody>
      </p:sp>
    </p:spTree>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1_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1_Office-Design">
      <a:majorFont>
        <a:latin typeface=""/>
        <a:ea typeface="ＭＳ Ｐゴシック"/>
        <a:cs typeface=""/>
      </a:majorFont>
      <a:minorFont>
        <a:latin typeface=""/>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293</Words>
  <Application>Microsoft Office PowerPoint</Application>
  <PresentationFormat>Bildschirmpräsentation (4:3)</PresentationFormat>
  <Paragraphs>97</Paragraphs>
  <Slides>7</Slides>
  <Notes>0</Notes>
  <HiddenSlides>0</HiddenSlides>
  <MMClips>0</MMClips>
  <ScaleCrop>false</ScaleCrop>
  <HeadingPairs>
    <vt:vector size="4" baseType="variant">
      <vt:variant>
        <vt:lpstr>Design</vt:lpstr>
      </vt:variant>
      <vt:variant>
        <vt:i4>1</vt:i4>
      </vt:variant>
      <vt:variant>
        <vt:lpstr>Folientitel</vt:lpstr>
      </vt:variant>
      <vt:variant>
        <vt:i4>7</vt:i4>
      </vt:variant>
    </vt:vector>
  </HeadingPairs>
  <TitlesOfParts>
    <vt:vector size="8" baseType="lpstr">
      <vt:lpstr>1_Office-Design</vt:lpstr>
      <vt:lpstr>E-Justice  -Freie juristische Internetprojekte - Analyse und Vernetzung</vt:lpstr>
      <vt:lpstr>PowerPoint-Präsentation</vt:lpstr>
      <vt:lpstr>PowerPoint-Präsentation</vt:lpstr>
      <vt:lpstr>PowerPoint-Präsentation</vt:lpstr>
      <vt:lpstr>PowerPoint-Präsentation</vt:lpstr>
      <vt:lpstr>PowerPoint-Präsentation</vt:lpstr>
      <vt:lpstr>Vielen Dank für Ihre Aufmerksamkeit.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mws</dc:creator>
  <cp:lastModifiedBy>Jens</cp:lastModifiedBy>
  <cp:revision>154</cp:revision>
  <dcterms:created xsi:type="dcterms:W3CDTF">2010-05-03T10:36:49Z</dcterms:created>
  <dcterms:modified xsi:type="dcterms:W3CDTF">2014-01-17T09:33:52Z</dcterms:modified>
</cp:coreProperties>
</file>